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4"/>
    <p:sldMasterId id="2147483707" r:id="rId5"/>
    <p:sldMasterId id="2147483850" r:id="rId6"/>
    <p:sldMasterId id="2147483957" r:id="rId7"/>
    <p:sldMasterId id="2147483905" r:id="rId8"/>
    <p:sldMasterId id="2147483810" r:id="rId9"/>
    <p:sldMasterId id="2147483933" r:id="rId10"/>
  </p:sldMasterIdLst>
  <p:notesMasterIdLst>
    <p:notesMasterId r:id="rId27"/>
  </p:notesMasterIdLst>
  <p:handoutMasterIdLst>
    <p:handoutMasterId r:id="rId28"/>
  </p:handoutMasterIdLst>
  <p:sldIdLst>
    <p:sldId id="1286" r:id="rId11"/>
    <p:sldId id="312" r:id="rId12"/>
    <p:sldId id="1347" r:id="rId13"/>
    <p:sldId id="1287" r:id="rId14"/>
    <p:sldId id="1179" r:id="rId15"/>
    <p:sldId id="1061" r:id="rId16"/>
    <p:sldId id="1062" r:id="rId17"/>
    <p:sldId id="1070" r:id="rId18"/>
    <p:sldId id="1129" r:id="rId19"/>
    <p:sldId id="1344" r:id="rId20"/>
    <p:sldId id="1288" r:id="rId21"/>
    <p:sldId id="961" r:id="rId22"/>
    <p:sldId id="1345" r:id="rId23"/>
    <p:sldId id="1117" r:id="rId24"/>
    <p:sldId id="1172" r:id="rId25"/>
    <p:sldId id="583" r:id="rId26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lide" id="{A524CD9E-3C13-4BBC-94F0-322891FF04E1}">
          <p14:sldIdLst>
            <p14:sldId id="1286"/>
            <p14:sldId id="312"/>
            <p14:sldId id="1347"/>
            <p14:sldId id="1287"/>
            <p14:sldId id="1179"/>
            <p14:sldId id="1061"/>
            <p14:sldId id="1062"/>
            <p14:sldId id="1070"/>
            <p14:sldId id="1129"/>
            <p14:sldId id="1344"/>
            <p14:sldId id="1288"/>
            <p14:sldId id="961"/>
            <p14:sldId id="1345"/>
            <p14:sldId id="1117"/>
            <p14:sldId id="1172"/>
            <p14:sldId id="583"/>
          </p14:sldIdLst>
        </p14:section>
        <p14:section name="Team" id="{117DA048-529C-4E69-90CD-AE32357502D4}">
          <p14:sldIdLst/>
        </p14:section>
        <p14:section name="Infographic" id="{D7DC23D5-3887-4E57-AE8B-B09F00FFDF26}">
          <p14:sldIdLst/>
        </p14:section>
        <p14:section name="Closing" id="{43BBB9B9-B6BA-44EE-B025-E43617A1285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7BCE32-7FAF-5113-355C-3D5618F75903}" name="Annette Fok" initials="AF" userId="S::annettefok@yang.org.hk::ec7e1e07-b76e-4cca-b74a-dd0e65334f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F01"/>
    <a:srgbClr val="FF8534"/>
    <a:srgbClr val="004EC9"/>
    <a:srgbClr val="00B050"/>
    <a:srgbClr val="E4E7ED"/>
    <a:srgbClr val="FF6600"/>
    <a:srgbClr val="FFFFFF"/>
    <a:srgbClr val="7030A0"/>
    <a:srgbClr val="ECBB2B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55" autoAdjust="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ren LAM" userId="7fb5a0ff-cf0c-4246-b538-0ea70842410c" providerId="ADAL" clId="{D86FFC67-394B-4728-BAC8-17140E63969B}"/>
    <pc:docChg chg="custSel addSld delSld modSld modSection">
      <pc:chgData name="Darren LAM" userId="7fb5a0ff-cf0c-4246-b538-0ea70842410c" providerId="ADAL" clId="{D86FFC67-394B-4728-BAC8-17140E63969B}" dt="2023-09-11T02:34:10.003" v="25" actId="2696"/>
      <pc:docMkLst>
        <pc:docMk/>
      </pc:docMkLst>
      <pc:sldChg chg="del">
        <pc:chgData name="Darren LAM" userId="7fb5a0ff-cf0c-4246-b538-0ea70842410c" providerId="ADAL" clId="{D86FFC67-394B-4728-BAC8-17140E63969B}" dt="2023-09-11T02:27:31.071" v="13" actId="2696"/>
        <pc:sldMkLst>
          <pc:docMk/>
          <pc:sldMk cId="2608984049" sldId="1092"/>
        </pc:sldMkLst>
      </pc:sldChg>
      <pc:sldChg chg="addSp delSp modSp add del delAnim modAnim">
        <pc:chgData name="Darren LAM" userId="7fb5a0ff-cf0c-4246-b538-0ea70842410c" providerId="ADAL" clId="{D86FFC67-394B-4728-BAC8-17140E63969B}" dt="2023-09-11T02:34:10.003" v="25" actId="2696"/>
        <pc:sldMkLst>
          <pc:docMk/>
          <pc:sldMk cId="2765617463" sldId="1346"/>
        </pc:sldMkLst>
        <pc:picChg chg="del">
          <ac:chgData name="Darren LAM" userId="7fb5a0ff-cf0c-4246-b538-0ea70842410c" providerId="ADAL" clId="{D86FFC67-394B-4728-BAC8-17140E63969B}" dt="2023-09-11T02:26:44.836" v="1" actId="478"/>
          <ac:picMkLst>
            <pc:docMk/>
            <pc:sldMk cId="2765617463" sldId="1346"/>
            <ac:picMk id="2" creationId="{AB5B375D-7796-7918-6A20-F35F63CA6675}"/>
          </ac:picMkLst>
        </pc:picChg>
        <pc:picChg chg="add mod">
          <ac:chgData name="Darren LAM" userId="7fb5a0ff-cf0c-4246-b538-0ea70842410c" providerId="ADAL" clId="{D86FFC67-394B-4728-BAC8-17140E63969B}" dt="2023-09-11T02:27:26.558" v="12" actId="1076"/>
          <ac:picMkLst>
            <pc:docMk/>
            <pc:sldMk cId="2765617463" sldId="1346"/>
            <ac:picMk id="4" creationId="{5E578A18-745A-4F92-A81A-453237209F94}"/>
          </ac:picMkLst>
        </pc:picChg>
      </pc:sldChg>
      <pc:sldChg chg="addSp delSp modSp add delAnim modAnim">
        <pc:chgData name="Darren LAM" userId="7fb5a0ff-cf0c-4246-b538-0ea70842410c" providerId="ADAL" clId="{D86FFC67-394B-4728-BAC8-17140E63969B}" dt="2023-09-11T02:33:57.651" v="24" actId="1076"/>
        <pc:sldMkLst>
          <pc:docMk/>
          <pc:sldMk cId="1925992427" sldId="1347"/>
        </pc:sldMkLst>
        <pc:picChg chg="add del mod">
          <ac:chgData name="Darren LAM" userId="7fb5a0ff-cf0c-4246-b538-0ea70842410c" providerId="ADAL" clId="{D86FFC67-394B-4728-BAC8-17140E63969B}" dt="2023-09-11T02:33:17.626" v="21" actId="478"/>
          <ac:picMkLst>
            <pc:docMk/>
            <pc:sldMk cId="1925992427" sldId="1347"/>
            <ac:picMk id="2" creationId="{A1C316FC-EDDC-45C5-8FC1-AF3F78407A2E}"/>
          </ac:picMkLst>
        </pc:picChg>
        <pc:picChg chg="del">
          <ac:chgData name="Darren LAM" userId="7fb5a0ff-cf0c-4246-b538-0ea70842410c" providerId="ADAL" clId="{D86FFC67-394B-4728-BAC8-17140E63969B}" dt="2023-09-11T02:31:21.457" v="15" actId="478"/>
          <ac:picMkLst>
            <pc:docMk/>
            <pc:sldMk cId="1925992427" sldId="1347"/>
            <ac:picMk id="4" creationId="{5E578A18-745A-4F92-A81A-453237209F94}"/>
          </ac:picMkLst>
        </pc:picChg>
        <pc:picChg chg="add mod">
          <ac:chgData name="Darren LAM" userId="7fb5a0ff-cf0c-4246-b538-0ea70842410c" providerId="ADAL" clId="{D86FFC67-394B-4728-BAC8-17140E63969B}" dt="2023-09-11T02:33:57.651" v="24" actId="1076"/>
          <ac:picMkLst>
            <pc:docMk/>
            <pc:sldMk cId="1925992427" sldId="1347"/>
            <ac:picMk id="5" creationId="{533D942E-1A9C-4409-B3FD-D4BDCB50484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315D466-44DB-774D-3FFA-E7CDE1D3B5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5" y="3"/>
            <a:ext cx="4301543" cy="341064"/>
          </a:xfrm>
          <a:prstGeom prst="rect">
            <a:avLst/>
          </a:prstGeom>
        </p:spPr>
        <p:txBody>
          <a:bodyPr vert="horz" lIns="91415" tIns="45707" rIns="91415" bIns="45707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333549-2D5C-A09F-36F9-F8ABF72324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804" y="3"/>
            <a:ext cx="4301543" cy="341064"/>
          </a:xfrm>
          <a:prstGeom prst="rect">
            <a:avLst/>
          </a:prstGeom>
        </p:spPr>
        <p:txBody>
          <a:bodyPr vert="horz" lIns="91415" tIns="45707" rIns="91415" bIns="45707" rtlCol="0"/>
          <a:lstStyle>
            <a:lvl1pPr algn="r">
              <a:defRPr sz="1200"/>
            </a:lvl1pPr>
          </a:lstStyle>
          <a:p>
            <a:fld id="{7F3D3D63-C517-42EE-B67C-06E7DDED1E88}" type="datetimeFigureOut">
              <a:rPr lang="zh-HK" altLang="en-US" smtClean="0"/>
              <a:t>11/9/2023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FD269F7-16AC-A32E-449E-5A557ABFBB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5" y="6456612"/>
            <a:ext cx="4301543" cy="341064"/>
          </a:xfrm>
          <a:prstGeom prst="rect">
            <a:avLst/>
          </a:prstGeom>
        </p:spPr>
        <p:txBody>
          <a:bodyPr vert="horz" lIns="91415" tIns="45707" rIns="91415" bIns="45707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1F95B6C-B964-6F0A-8D87-C4DDED7B14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804" y="6456612"/>
            <a:ext cx="4301543" cy="341064"/>
          </a:xfrm>
          <a:prstGeom prst="rect">
            <a:avLst/>
          </a:prstGeom>
        </p:spPr>
        <p:txBody>
          <a:bodyPr vert="horz" lIns="91415" tIns="45707" rIns="91415" bIns="45707" rtlCol="0" anchor="b"/>
          <a:lstStyle>
            <a:lvl1pPr algn="r">
              <a:defRPr sz="1200"/>
            </a:lvl1pPr>
          </a:lstStyle>
          <a:p>
            <a:fld id="{32E52DD3-876E-4628-AA8C-E06A3B4B7D5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48978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4301543" cy="341064"/>
          </a:xfrm>
          <a:prstGeom prst="rect">
            <a:avLst/>
          </a:prstGeom>
        </p:spPr>
        <p:txBody>
          <a:bodyPr vert="horz" lIns="91415" tIns="45707" rIns="91415" bIns="457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4" y="3"/>
            <a:ext cx="4301543" cy="341064"/>
          </a:xfrm>
          <a:prstGeom prst="rect">
            <a:avLst/>
          </a:prstGeom>
        </p:spPr>
        <p:txBody>
          <a:bodyPr vert="horz" lIns="91415" tIns="45707" rIns="91415" bIns="45707" rtlCol="0"/>
          <a:lstStyle>
            <a:lvl1pPr algn="r">
              <a:defRPr sz="1200"/>
            </a:lvl1pPr>
          </a:lstStyle>
          <a:p>
            <a:fld id="{6888B5F1-EAF4-4E89-89E3-7117D958457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5" tIns="45707" rIns="91415" bIns="457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6" y="3271385"/>
            <a:ext cx="7941310" cy="2676585"/>
          </a:xfrm>
          <a:prstGeom prst="rect">
            <a:avLst/>
          </a:prstGeom>
        </p:spPr>
        <p:txBody>
          <a:bodyPr vert="horz" lIns="91415" tIns="45707" rIns="91415" bIns="4570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6456612"/>
            <a:ext cx="4301543" cy="341064"/>
          </a:xfrm>
          <a:prstGeom prst="rect">
            <a:avLst/>
          </a:prstGeom>
        </p:spPr>
        <p:txBody>
          <a:bodyPr vert="horz" lIns="91415" tIns="45707" rIns="91415" bIns="457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4" y="6456612"/>
            <a:ext cx="4301543" cy="341064"/>
          </a:xfrm>
          <a:prstGeom prst="rect">
            <a:avLst/>
          </a:prstGeom>
        </p:spPr>
        <p:txBody>
          <a:bodyPr vert="horz" lIns="91415" tIns="45707" rIns="91415" bIns="45707" rtlCol="0" anchor="b"/>
          <a:lstStyle>
            <a:lvl1pPr algn="r">
              <a:defRPr sz="1200"/>
            </a:lvl1pPr>
          </a:lstStyle>
          <a:p>
            <a:fld id="{EB0C7FB2-F3EE-4651-9C72-CEB8CC66A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8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218637">
              <a:defRPr/>
            </a:pPr>
            <a:fld id="{CA2D21D1-52E2-420B-B491-CFF6D7BB79FB}" type="slidenum">
              <a:rPr lang="en-US">
                <a:solidFill>
                  <a:prstClr val="black"/>
                </a:solidFill>
                <a:latin typeface="Calibri"/>
              </a:rPr>
              <a:pPr defTabSz="1218637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17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C7FB2-F3EE-4651-9C72-CEB8CC66A8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3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136">
              <a:defRPr/>
            </a:pPr>
            <a:fld id="{EB0C7FB2-F3EE-4651-9C72-CEB8CC66A83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136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0426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FA3B-1096-4EBA-834A-4B6C994CD02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56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136">
              <a:defRPr/>
            </a:pPr>
            <a:fld id="{EB0C7FB2-F3EE-4651-9C72-CEB8CC66A83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136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8069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136">
              <a:defRPr/>
            </a:pPr>
            <a:fld id="{EB0C7FB2-F3EE-4651-9C72-CEB8CC66A83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136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5596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dirty="0"/>
              <a:t>Our</a:t>
            </a:r>
            <a:r>
              <a:rPr lang="zh-TW" altLang="en-US" dirty="0"/>
              <a:t> </a:t>
            </a:r>
            <a:r>
              <a:rPr lang="en-HK" altLang="zh-TW" dirty="0"/>
              <a:t>Offer:</a:t>
            </a:r>
            <a:r>
              <a:rPr lang="zh-TW" altLang="en-US" dirty="0"/>
              <a:t> </a:t>
            </a:r>
            <a:r>
              <a:rPr lang="en-HK" altLang="zh-TW" dirty="0"/>
              <a:t>Blue</a:t>
            </a:r>
          </a:p>
          <a:p>
            <a:r>
              <a:rPr lang="en-HK" dirty="0"/>
              <a:t>What they need to do: Green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 dirty="0"/>
              <a:t>What they get from us: Orange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C7FB2-F3EE-4651-9C72-CEB8CC66A8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0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2" name="Rectangle 11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215900" y="241300"/>
            <a:ext cx="11976100" cy="3154291"/>
          </a:xfrm>
          <a:custGeom>
            <a:avLst/>
            <a:gdLst>
              <a:gd name="connsiteX0" fmla="*/ 0 w 11976100"/>
              <a:gd name="connsiteY0" fmla="*/ 0 h 3154291"/>
              <a:gd name="connsiteX1" fmla="*/ 11976100 w 11976100"/>
              <a:gd name="connsiteY1" fmla="*/ 0 h 3154291"/>
              <a:gd name="connsiteX2" fmla="*/ 11976100 w 11976100"/>
              <a:gd name="connsiteY2" fmla="*/ 3154291 h 3154291"/>
              <a:gd name="connsiteX3" fmla="*/ 0 w 11976100"/>
              <a:gd name="connsiteY3" fmla="*/ 3154291 h 315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6100" h="3154291">
                <a:moveTo>
                  <a:pt x="0" y="0"/>
                </a:moveTo>
                <a:lnTo>
                  <a:pt x="11976100" y="0"/>
                </a:lnTo>
                <a:lnTo>
                  <a:pt x="11976100" y="3154291"/>
                </a:lnTo>
                <a:lnTo>
                  <a:pt x="0" y="31542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127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E16425B-2A42-409E-BD07-64554C49ED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9201" y="3945599"/>
            <a:ext cx="7823200" cy="1380476"/>
          </a:xfrm>
        </p:spPr>
        <p:txBody>
          <a:bodyPr lIns="0" rIns="0" anchor="b">
            <a:noAutofit/>
          </a:bodyPr>
          <a:lstStyle>
            <a:lvl1pPr algn="r">
              <a:defRPr lang="en-US" sz="800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07892" y="5651649"/>
            <a:ext cx="5774508" cy="440388"/>
          </a:xfrm>
        </p:spPr>
        <p:txBody>
          <a:bodyPr lIns="0" rIns="0">
            <a:normAutofit/>
          </a:bodyPr>
          <a:lstStyle>
            <a:lvl1pPr marL="0" indent="0" algn="r">
              <a:buNone/>
              <a:defRPr lang="en-US" sz="24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44978E7-8DCC-4370-A827-019C0A465D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556" y="1543725"/>
            <a:ext cx="4002044" cy="3991888"/>
          </a:xfrm>
          <a:custGeom>
            <a:avLst/>
            <a:gdLst>
              <a:gd name="connsiteX0" fmla="*/ 1741488 w 3484563"/>
              <a:gd name="connsiteY0" fmla="*/ 0 h 3476625"/>
              <a:gd name="connsiteX1" fmla="*/ 3484563 w 3484563"/>
              <a:gd name="connsiteY1" fmla="*/ 1738313 h 3476625"/>
              <a:gd name="connsiteX2" fmla="*/ 1741488 w 3484563"/>
              <a:gd name="connsiteY2" fmla="*/ 3476625 h 3476625"/>
              <a:gd name="connsiteX3" fmla="*/ 0 w 3484563"/>
              <a:gd name="connsiteY3" fmla="*/ 1738313 h 3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563" h="3476625">
                <a:moveTo>
                  <a:pt x="1741488" y="0"/>
                </a:moveTo>
                <a:lnTo>
                  <a:pt x="3484563" y="1738313"/>
                </a:lnTo>
                <a:lnTo>
                  <a:pt x="1741488" y="3476625"/>
                </a:lnTo>
                <a:lnTo>
                  <a:pt x="0" y="173831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33207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_Mordern_Background">
    <p:bg>
      <p:bgPr>
        <a:gradFill>
          <a:gsLst>
            <a:gs pos="4000">
              <a:schemeClr val="accent1">
                <a:lumMod val="75000"/>
              </a:schemeClr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6BDDB64-69B0-4040-A883-A16FBEEEAE8A}"/>
              </a:ext>
            </a:extLst>
          </p:cNvPr>
          <p:cNvGrpSpPr/>
          <p:nvPr userDrawn="1"/>
        </p:nvGrpSpPr>
        <p:grpSpPr>
          <a:xfrm>
            <a:off x="1" y="1"/>
            <a:ext cx="12192000" cy="6858000"/>
            <a:chOff x="0" y="30163"/>
            <a:chExt cx="12214226" cy="682783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DF9A176-D4A1-4148-9419-24FB83F14E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0163"/>
              <a:ext cx="9239250" cy="4876800"/>
            </a:xfrm>
            <a:custGeom>
              <a:avLst/>
              <a:gdLst>
                <a:gd name="T0" fmla="*/ 574 w 1416"/>
                <a:gd name="T1" fmla="*/ 453 h 750"/>
                <a:gd name="T2" fmla="*/ 1028 w 1416"/>
                <a:gd name="T3" fmla="*/ 382 h 750"/>
                <a:gd name="T4" fmla="*/ 1415 w 1416"/>
                <a:gd name="T5" fmla="*/ 71 h 750"/>
                <a:gd name="T6" fmla="*/ 1412 w 1416"/>
                <a:gd name="T7" fmla="*/ 0 h 750"/>
                <a:gd name="T8" fmla="*/ 0 w 1416"/>
                <a:gd name="T9" fmla="*/ 0 h 750"/>
                <a:gd name="T10" fmla="*/ 0 w 1416"/>
                <a:gd name="T11" fmla="*/ 670 h 750"/>
                <a:gd name="T12" fmla="*/ 189 w 1416"/>
                <a:gd name="T13" fmla="*/ 749 h 750"/>
                <a:gd name="T14" fmla="*/ 574 w 1416"/>
                <a:gd name="T15" fmla="*/ 45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6" h="750">
                  <a:moveTo>
                    <a:pt x="574" y="453"/>
                  </a:moveTo>
                  <a:cubicBezTo>
                    <a:pt x="710" y="355"/>
                    <a:pt x="873" y="370"/>
                    <a:pt x="1028" y="382"/>
                  </a:cubicBezTo>
                  <a:cubicBezTo>
                    <a:pt x="1214" y="395"/>
                    <a:pt x="1400" y="287"/>
                    <a:pt x="1415" y="71"/>
                  </a:cubicBezTo>
                  <a:cubicBezTo>
                    <a:pt x="1416" y="47"/>
                    <a:pt x="1415" y="23"/>
                    <a:pt x="14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61" y="721"/>
                    <a:pt x="129" y="750"/>
                    <a:pt x="189" y="749"/>
                  </a:cubicBezTo>
                  <a:cubicBezTo>
                    <a:pt x="365" y="745"/>
                    <a:pt x="448" y="544"/>
                    <a:pt x="574" y="453"/>
                  </a:cubicBezTo>
                </a:path>
              </a:pathLst>
            </a:custGeom>
            <a:solidFill>
              <a:schemeClr val="accent2">
                <a:lumMod val="50000"/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9193DB6-EEB8-4D05-8E1D-52F244CBC1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4688" y="1643063"/>
              <a:ext cx="6459538" cy="5214937"/>
            </a:xfrm>
            <a:custGeom>
              <a:avLst/>
              <a:gdLst>
                <a:gd name="T0" fmla="*/ 441 w 990"/>
                <a:gd name="T1" fmla="*/ 76 h 802"/>
                <a:gd name="T2" fmla="*/ 233 w 990"/>
                <a:gd name="T3" fmla="*/ 378 h 802"/>
                <a:gd name="T4" fmla="*/ 57 w 990"/>
                <a:gd name="T5" fmla="*/ 659 h 802"/>
                <a:gd name="T6" fmla="*/ 0 w 990"/>
                <a:gd name="T7" fmla="*/ 802 h 802"/>
                <a:gd name="T8" fmla="*/ 554 w 990"/>
                <a:gd name="T9" fmla="*/ 802 h 802"/>
                <a:gd name="T10" fmla="*/ 706 w 990"/>
                <a:gd name="T11" fmla="*/ 733 h 802"/>
                <a:gd name="T12" fmla="*/ 990 w 990"/>
                <a:gd name="T13" fmla="*/ 678 h 802"/>
                <a:gd name="T14" fmla="*/ 990 w 990"/>
                <a:gd name="T15" fmla="*/ 175 h 802"/>
                <a:gd name="T16" fmla="*/ 441 w 990"/>
                <a:gd name="T17" fmla="*/ 76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0" h="802">
                  <a:moveTo>
                    <a:pt x="441" y="76"/>
                  </a:moveTo>
                  <a:cubicBezTo>
                    <a:pt x="315" y="135"/>
                    <a:pt x="282" y="250"/>
                    <a:pt x="233" y="378"/>
                  </a:cubicBezTo>
                  <a:cubicBezTo>
                    <a:pt x="188" y="493"/>
                    <a:pt x="125" y="563"/>
                    <a:pt x="57" y="659"/>
                  </a:cubicBezTo>
                  <a:cubicBezTo>
                    <a:pt x="20" y="713"/>
                    <a:pt x="3" y="761"/>
                    <a:pt x="0" y="802"/>
                  </a:cubicBezTo>
                  <a:cubicBezTo>
                    <a:pt x="554" y="802"/>
                    <a:pt x="554" y="802"/>
                    <a:pt x="554" y="802"/>
                  </a:cubicBezTo>
                  <a:cubicBezTo>
                    <a:pt x="602" y="776"/>
                    <a:pt x="652" y="752"/>
                    <a:pt x="706" y="733"/>
                  </a:cubicBezTo>
                  <a:cubicBezTo>
                    <a:pt x="795" y="701"/>
                    <a:pt x="902" y="706"/>
                    <a:pt x="990" y="678"/>
                  </a:cubicBezTo>
                  <a:cubicBezTo>
                    <a:pt x="990" y="175"/>
                    <a:pt x="990" y="175"/>
                    <a:pt x="990" y="175"/>
                  </a:cubicBezTo>
                  <a:cubicBezTo>
                    <a:pt x="833" y="59"/>
                    <a:pt x="603" y="0"/>
                    <a:pt x="441" y="76"/>
                  </a:cubicBezTo>
                  <a:close/>
                </a:path>
              </a:pathLst>
            </a:custGeom>
            <a:gradFill>
              <a:gsLst>
                <a:gs pos="4000">
                  <a:schemeClr val="accent1">
                    <a:lumMod val="75000"/>
                  </a:schemeClr>
                </a:gs>
                <a:gs pos="100000">
                  <a:schemeClr val="accent3">
                    <a:alpha val="12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8A1C692-7360-48CB-9BAB-7DB98E7D6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0163"/>
              <a:ext cx="6061075" cy="5176837"/>
            </a:xfrm>
            <a:custGeom>
              <a:avLst/>
              <a:gdLst>
                <a:gd name="T0" fmla="*/ 226 w 929"/>
                <a:gd name="T1" fmla="*/ 468 h 796"/>
                <a:gd name="T2" fmla="*/ 633 w 929"/>
                <a:gd name="T3" fmla="*/ 303 h 796"/>
                <a:gd name="T4" fmla="*/ 929 w 929"/>
                <a:gd name="T5" fmla="*/ 0 h 796"/>
                <a:gd name="T6" fmla="*/ 0 w 929"/>
                <a:gd name="T7" fmla="*/ 0 h 796"/>
                <a:gd name="T8" fmla="*/ 0 w 929"/>
                <a:gd name="T9" fmla="*/ 796 h 796"/>
                <a:gd name="T10" fmla="*/ 226 w 929"/>
                <a:gd name="T11" fmla="*/ 468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9" h="796">
                  <a:moveTo>
                    <a:pt x="226" y="468"/>
                  </a:moveTo>
                  <a:cubicBezTo>
                    <a:pt x="332" y="347"/>
                    <a:pt x="487" y="326"/>
                    <a:pt x="633" y="303"/>
                  </a:cubicBezTo>
                  <a:cubicBezTo>
                    <a:pt x="788" y="278"/>
                    <a:pt x="923" y="166"/>
                    <a:pt x="9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108" y="723"/>
                    <a:pt x="144" y="563"/>
                    <a:pt x="226" y="46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alpha val="28000"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BECFDF77-6F92-464B-B407-5FAC38D607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3150" y="30163"/>
              <a:ext cx="6061075" cy="4129087"/>
            </a:xfrm>
            <a:custGeom>
              <a:avLst/>
              <a:gdLst>
                <a:gd name="T0" fmla="*/ 495 w 929"/>
                <a:gd name="T1" fmla="*/ 0 h 635"/>
                <a:gd name="T2" fmla="*/ 203 w 929"/>
                <a:gd name="T3" fmla="*/ 89 h 635"/>
                <a:gd name="T4" fmla="*/ 725 w 929"/>
                <a:gd name="T5" fmla="*/ 518 h 635"/>
                <a:gd name="T6" fmla="*/ 894 w 929"/>
                <a:gd name="T7" fmla="*/ 279 h 635"/>
                <a:gd name="T8" fmla="*/ 929 w 929"/>
                <a:gd name="T9" fmla="*/ 207 h 635"/>
                <a:gd name="T10" fmla="*/ 929 w 929"/>
                <a:gd name="T11" fmla="*/ 0 h 635"/>
                <a:gd name="T12" fmla="*/ 495 w 929"/>
                <a:gd name="T13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9" h="635">
                  <a:moveTo>
                    <a:pt x="495" y="0"/>
                  </a:moveTo>
                  <a:cubicBezTo>
                    <a:pt x="393" y="25"/>
                    <a:pt x="272" y="8"/>
                    <a:pt x="203" y="89"/>
                  </a:cubicBezTo>
                  <a:cubicBezTo>
                    <a:pt x="0" y="329"/>
                    <a:pt x="469" y="635"/>
                    <a:pt x="725" y="518"/>
                  </a:cubicBezTo>
                  <a:cubicBezTo>
                    <a:pt x="826" y="472"/>
                    <a:pt x="853" y="381"/>
                    <a:pt x="894" y="279"/>
                  </a:cubicBezTo>
                  <a:cubicBezTo>
                    <a:pt x="904" y="252"/>
                    <a:pt x="916" y="229"/>
                    <a:pt x="929" y="207"/>
                  </a:cubicBezTo>
                  <a:cubicBezTo>
                    <a:pt x="929" y="0"/>
                    <a:pt x="929" y="0"/>
                    <a:pt x="929" y="0"/>
                  </a:cubicBezTo>
                  <a:lnTo>
                    <a:pt x="495" y="0"/>
                  </a:lnTo>
                  <a:close/>
                </a:path>
              </a:pathLst>
            </a:custGeom>
            <a:gradFill>
              <a:gsLst>
                <a:gs pos="95000">
                  <a:schemeClr val="accent1">
                    <a:lumMod val="75000"/>
                  </a:schemeClr>
                </a:gs>
                <a:gs pos="0">
                  <a:schemeClr val="accent2">
                    <a:alpha val="45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34979C4-6912-4CF1-88FF-410D325FAD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6851650"/>
              <a:ext cx="12700" cy="63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F19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F3510E3D-E6DD-4CA5-BE97-DCB4AE58D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0275"/>
              <a:ext cx="3255963" cy="3387725"/>
            </a:xfrm>
            <a:custGeom>
              <a:avLst/>
              <a:gdLst>
                <a:gd name="T0" fmla="*/ 421 w 499"/>
                <a:gd name="T1" fmla="*/ 154 h 521"/>
                <a:gd name="T2" fmla="*/ 310 w 499"/>
                <a:gd name="T3" fmla="*/ 91 h 521"/>
                <a:gd name="T4" fmla="*/ 147 w 499"/>
                <a:gd name="T5" fmla="*/ 312 h 521"/>
                <a:gd name="T6" fmla="*/ 0 w 499"/>
                <a:gd name="T7" fmla="*/ 362 h 521"/>
                <a:gd name="T8" fmla="*/ 0 w 499"/>
                <a:gd name="T9" fmla="*/ 520 h 521"/>
                <a:gd name="T10" fmla="*/ 2 w 499"/>
                <a:gd name="T11" fmla="*/ 521 h 521"/>
                <a:gd name="T12" fmla="*/ 239 w 499"/>
                <a:gd name="T13" fmla="*/ 521 h 521"/>
                <a:gd name="T14" fmla="*/ 296 w 499"/>
                <a:gd name="T15" fmla="*/ 311 h 521"/>
                <a:gd name="T16" fmla="*/ 421 w 499"/>
                <a:gd name="T17" fmla="*/ 15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" h="521">
                  <a:moveTo>
                    <a:pt x="421" y="154"/>
                  </a:moveTo>
                  <a:cubicBezTo>
                    <a:pt x="499" y="77"/>
                    <a:pt x="411" y="0"/>
                    <a:pt x="310" y="91"/>
                  </a:cubicBezTo>
                  <a:cubicBezTo>
                    <a:pt x="241" y="153"/>
                    <a:pt x="205" y="244"/>
                    <a:pt x="147" y="312"/>
                  </a:cubicBezTo>
                  <a:cubicBezTo>
                    <a:pt x="104" y="361"/>
                    <a:pt x="53" y="354"/>
                    <a:pt x="0" y="362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" y="520"/>
                    <a:pt x="1" y="521"/>
                    <a:pt x="2" y="521"/>
                  </a:cubicBezTo>
                  <a:cubicBezTo>
                    <a:pt x="239" y="521"/>
                    <a:pt x="239" y="521"/>
                    <a:pt x="239" y="521"/>
                  </a:cubicBezTo>
                  <a:cubicBezTo>
                    <a:pt x="284" y="464"/>
                    <a:pt x="279" y="371"/>
                    <a:pt x="296" y="311"/>
                  </a:cubicBezTo>
                  <a:cubicBezTo>
                    <a:pt x="319" y="234"/>
                    <a:pt x="369" y="206"/>
                    <a:pt x="421" y="1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07CFD13F-A9FB-460A-9750-37E05DF0B2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3163" y="30163"/>
              <a:ext cx="4691063" cy="4168775"/>
            </a:xfrm>
            <a:custGeom>
              <a:avLst/>
              <a:gdLst>
                <a:gd name="T0" fmla="*/ 660 w 719"/>
                <a:gd name="T1" fmla="*/ 0 h 641"/>
                <a:gd name="T2" fmla="*/ 518 w 719"/>
                <a:gd name="T3" fmla="*/ 81 h 641"/>
                <a:gd name="T4" fmla="*/ 273 w 719"/>
                <a:gd name="T5" fmla="*/ 340 h 641"/>
                <a:gd name="T6" fmla="*/ 211 w 719"/>
                <a:gd name="T7" fmla="*/ 635 h 641"/>
                <a:gd name="T8" fmla="*/ 639 w 719"/>
                <a:gd name="T9" fmla="*/ 421 h 641"/>
                <a:gd name="T10" fmla="*/ 719 w 719"/>
                <a:gd name="T11" fmla="*/ 418 h 641"/>
                <a:gd name="T12" fmla="*/ 719 w 719"/>
                <a:gd name="T13" fmla="*/ 0 h 641"/>
                <a:gd name="T14" fmla="*/ 660 w 719"/>
                <a:gd name="T15" fmla="*/ 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9" h="641">
                  <a:moveTo>
                    <a:pt x="660" y="0"/>
                  </a:moveTo>
                  <a:cubicBezTo>
                    <a:pt x="618" y="37"/>
                    <a:pt x="563" y="47"/>
                    <a:pt x="518" y="81"/>
                  </a:cubicBezTo>
                  <a:cubicBezTo>
                    <a:pt x="420" y="153"/>
                    <a:pt x="392" y="286"/>
                    <a:pt x="273" y="340"/>
                  </a:cubicBezTo>
                  <a:cubicBezTo>
                    <a:pt x="0" y="465"/>
                    <a:pt x="11" y="627"/>
                    <a:pt x="211" y="635"/>
                  </a:cubicBezTo>
                  <a:cubicBezTo>
                    <a:pt x="378" y="641"/>
                    <a:pt x="424" y="418"/>
                    <a:pt x="639" y="421"/>
                  </a:cubicBezTo>
                  <a:cubicBezTo>
                    <a:pt x="669" y="421"/>
                    <a:pt x="696" y="420"/>
                    <a:pt x="719" y="418"/>
                  </a:cubicBezTo>
                  <a:cubicBezTo>
                    <a:pt x="719" y="0"/>
                    <a:pt x="719" y="0"/>
                    <a:pt x="719" y="0"/>
                  </a:cubicBezTo>
                  <a:lnTo>
                    <a:pt x="660" y="0"/>
                  </a:lnTo>
                  <a:close/>
                </a:path>
              </a:pathLst>
            </a:custGeom>
            <a:gradFill>
              <a:gsLst>
                <a:gs pos="16000">
                  <a:schemeClr val="accent2">
                    <a:lumMod val="20000"/>
                    <a:lumOff val="80000"/>
                    <a:alpha val="66000"/>
                  </a:schemeClr>
                </a:gs>
                <a:gs pos="100000">
                  <a:schemeClr val="accent1">
                    <a:alpha val="52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E559E15-CD56-436A-9C59-588B58F1456F}"/>
                </a:ext>
              </a:extLst>
            </p:cNvPr>
            <p:cNvGrpSpPr/>
            <p:nvPr userDrawn="1"/>
          </p:nvGrpSpPr>
          <p:grpSpPr>
            <a:xfrm>
              <a:off x="4298950" y="1343025"/>
              <a:ext cx="7915276" cy="5514975"/>
              <a:chOff x="4298950" y="1343025"/>
              <a:chExt cx="7915276" cy="5514975"/>
            </a:xfrm>
            <a:gradFill flip="none" rotWithShape="1">
              <a:gsLst>
                <a:gs pos="0">
                  <a:schemeClr val="bg1"/>
                </a:gs>
                <a:gs pos="77000">
                  <a:schemeClr val="bg1">
                    <a:alpha val="23000"/>
                  </a:schemeClr>
                </a:gs>
              </a:gsLst>
              <a:lin ang="8100000" scaled="1"/>
              <a:tileRect/>
            </a:gradFill>
          </p:grpSpPr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F6758CA5-78CE-45D9-AC09-243BCDAC8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950" y="1343025"/>
                <a:ext cx="7915275" cy="5514975"/>
              </a:xfrm>
              <a:custGeom>
                <a:avLst/>
                <a:gdLst>
                  <a:gd name="T0" fmla="*/ 235 w 1213"/>
                  <a:gd name="T1" fmla="*/ 730 h 848"/>
                  <a:gd name="T2" fmla="*/ 469 w 1213"/>
                  <a:gd name="T3" fmla="*/ 558 h 848"/>
                  <a:gd name="T4" fmla="*/ 641 w 1213"/>
                  <a:gd name="T5" fmla="*/ 417 h 848"/>
                  <a:gd name="T6" fmla="*/ 739 w 1213"/>
                  <a:gd name="T7" fmla="*/ 373 h 848"/>
                  <a:gd name="T8" fmla="*/ 885 w 1213"/>
                  <a:gd name="T9" fmla="*/ 294 h 848"/>
                  <a:gd name="T10" fmla="*/ 990 w 1213"/>
                  <a:gd name="T11" fmla="*/ 169 h 848"/>
                  <a:gd name="T12" fmla="*/ 1067 w 1213"/>
                  <a:gd name="T13" fmla="*/ 73 h 848"/>
                  <a:gd name="T14" fmla="*/ 1199 w 1213"/>
                  <a:gd name="T15" fmla="*/ 6 h 848"/>
                  <a:gd name="T16" fmla="*/ 1213 w 1213"/>
                  <a:gd name="T17" fmla="*/ 7 h 848"/>
                  <a:gd name="T18" fmla="*/ 1213 w 1213"/>
                  <a:gd name="T19" fmla="*/ 5 h 848"/>
                  <a:gd name="T20" fmla="*/ 1065 w 1213"/>
                  <a:gd name="T21" fmla="*/ 71 h 848"/>
                  <a:gd name="T22" fmla="*/ 989 w 1213"/>
                  <a:gd name="T23" fmla="*/ 168 h 848"/>
                  <a:gd name="T24" fmla="*/ 884 w 1213"/>
                  <a:gd name="T25" fmla="*/ 292 h 848"/>
                  <a:gd name="T26" fmla="*/ 739 w 1213"/>
                  <a:gd name="T27" fmla="*/ 371 h 848"/>
                  <a:gd name="T28" fmla="*/ 640 w 1213"/>
                  <a:gd name="T29" fmla="*/ 416 h 848"/>
                  <a:gd name="T30" fmla="*/ 468 w 1213"/>
                  <a:gd name="T31" fmla="*/ 557 h 848"/>
                  <a:gd name="T32" fmla="*/ 234 w 1213"/>
                  <a:gd name="T33" fmla="*/ 728 h 848"/>
                  <a:gd name="T34" fmla="*/ 0 w 1213"/>
                  <a:gd name="T35" fmla="*/ 848 h 848"/>
                  <a:gd name="T36" fmla="*/ 4 w 1213"/>
                  <a:gd name="T37" fmla="*/ 848 h 848"/>
                  <a:gd name="T38" fmla="*/ 235 w 1213"/>
                  <a:gd name="T39" fmla="*/ 730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13" h="848">
                    <a:moveTo>
                      <a:pt x="235" y="730"/>
                    </a:moveTo>
                    <a:cubicBezTo>
                      <a:pt x="332" y="692"/>
                      <a:pt x="402" y="624"/>
                      <a:pt x="469" y="558"/>
                    </a:cubicBezTo>
                    <a:cubicBezTo>
                      <a:pt x="521" y="508"/>
                      <a:pt x="575" y="455"/>
                      <a:pt x="641" y="417"/>
                    </a:cubicBezTo>
                    <a:cubicBezTo>
                      <a:pt x="673" y="399"/>
                      <a:pt x="707" y="386"/>
                      <a:pt x="739" y="373"/>
                    </a:cubicBezTo>
                    <a:cubicBezTo>
                      <a:pt x="791" y="353"/>
                      <a:pt x="840" y="333"/>
                      <a:pt x="885" y="294"/>
                    </a:cubicBezTo>
                    <a:cubicBezTo>
                      <a:pt x="927" y="257"/>
                      <a:pt x="959" y="212"/>
                      <a:pt x="990" y="169"/>
                    </a:cubicBezTo>
                    <a:cubicBezTo>
                      <a:pt x="1014" y="137"/>
                      <a:pt x="1038" y="103"/>
                      <a:pt x="1067" y="73"/>
                    </a:cubicBezTo>
                    <a:cubicBezTo>
                      <a:pt x="1111" y="25"/>
                      <a:pt x="1159" y="6"/>
                      <a:pt x="1199" y="6"/>
                    </a:cubicBezTo>
                    <a:cubicBezTo>
                      <a:pt x="1204" y="6"/>
                      <a:pt x="1209" y="7"/>
                      <a:pt x="1213" y="7"/>
                    </a:cubicBezTo>
                    <a:cubicBezTo>
                      <a:pt x="1213" y="5"/>
                      <a:pt x="1213" y="5"/>
                      <a:pt x="1213" y="5"/>
                    </a:cubicBezTo>
                    <a:cubicBezTo>
                      <a:pt x="1170" y="0"/>
                      <a:pt x="1116" y="18"/>
                      <a:pt x="1065" y="71"/>
                    </a:cubicBezTo>
                    <a:cubicBezTo>
                      <a:pt x="1037" y="102"/>
                      <a:pt x="1012" y="135"/>
                      <a:pt x="989" y="168"/>
                    </a:cubicBezTo>
                    <a:cubicBezTo>
                      <a:pt x="958" y="211"/>
                      <a:pt x="926" y="256"/>
                      <a:pt x="884" y="292"/>
                    </a:cubicBezTo>
                    <a:cubicBezTo>
                      <a:pt x="839" y="332"/>
                      <a:pt x="790" y="351"/>
                      <a:pt x="739" y="371"/>
                    </a:cubicBezTo>
                    <a:cubicBezTo>
                      <a:pt x="706" y="384"/>
                      <a:pt x="673" y="397"/>
                      <a:pt x="640" y="416"/>
                    </a:cubicBezTo>
                    <a:cubicBezTo>
                      <a:pt x="574" y="454"/>
                      <a:pt x="520" y="506"/>
                      <a:pt x="468" y="557"/>
                    </a:cubicBezTo>
                    <a:cubicBezTo>
                      <a:pt x="401" y="622"/>
                      <a:pt x="331" y="690"/>
                      <a:pt x="234" y="728"/>
                    </a:cubicBezTo>
                    <a:cubicBezTo>
                      <a:pt x="139" y="765"/>
                      <a:pt x="59" y="806"/>
                      <a:pt x="0" y="848"/>
                    </a:cubicBezTo>
                    <a:cubicBezTo>
                      <a:pt x="4" y="848"/>
                      <a:pt x="4" y="848"/>
                      <a:pt x="4" y="848"/>
                    </a:cubicBezTo>
                    <a:cubicBezTo>
                      <a:pt x="62" y="807"/>
                      <a:pt x="141" y="766"/>
                      <a:pt x="235" y="7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9E4B0F8C-04AD-4018-84A8-8C19168CD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6038" y="3327400"/>
                <a:ext cx="4548188" cy="3530600"/>
              </a:xfrm>
              <a:custGeom>
                <a:avLst/>
                <a:gdLst>
                  <a:gd name="T0" fmla="*/ 693 w 697"/>
                  <a:gd name="T1" fmla="*/ 4 h 543"/>
                  <a:gd name="T2" fmla="*/ 617 w 697"/>
                  <a:gd name="T3" fmla="*/ 97 h 543"/>
                  <a:gd name="T4" fmla="*/ 575 w 697"/>
                  <a:gd name="T5" fmla="*/ 229 h 543"/>
                  <a:gd name="T6" fmla="*/ 487 w 697"/>
                  <a:gd name="T7" fmla="*/ 421 h 543"/>
                  <a:gd name="T8" fmla="*/ 167 w 697"/>
                  <a:gd name="T9" fmla="*/ 509 h 543"/>
                  <a:gd name="T10" fmla="*/ 0 w 697"/>
                  <a:gd name="T11" fmla="*/ 543 h 543"/>
                  <a:gd name="T12" fmla="*/ 6 w 697"/>
                  <a:gd name="T13" fmla="*/ 543 h 543"/>
                  <a:gd name="T14" fmla="*/ 167 w 697"/>
                  <a:gd name="T15" fmla="*/ 511 h 543"/>
                  <a:gd name="T16" fmla="*/ 489 w 697"/>
                  <a:gd name="T17" fmla="*/ 422 h 543"/>
                  <a:gd name="T18" fmla="*/ 577 w 697"/>
                  <a:gd name="T19" fmla="*/ 230 h 543"/>
                  <a:gd name="T20" fmla="*/ 618 w 697"/>
                  <a:gd name="T21" fmla="*/ 98 h 543"/>
                  <a:gd name="T22" fmla="*/ 618 w 697"/>
                  <a:gd name="T23" fmla="*/ 98 h 543"/>
                  <a:gd name="T24" fmla="*/ 618 w 697"/>
                  <a:gd name="T25" fmla="*/ 98 h 543"/>
                  <a:gd name="T26" fmla="*/ 695 w 697"/>
                  <a:gd name="T27" fmla="*/ 6 h 543"/>
                  <a:gd name="T28" fmla="*/ 697 w 697"/>
                  <a:gd name="T29" fmla="*/ 3 h 543"/>
                  <a:gd name="T30" fmla="*/ 697 w 697"/>
                  <a:gd name="T31" fmla="*/ 0 h 543"/>
                  <a:gd name="T32" fmla="*/ 693 w 697"/>
                  <a:gd name="T33" fmla="*/ 4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7" h="543">
                    <a:moveTo>
                      <a:pt x="693" y="4"/>
                    </a:moveTo>
                    <a:cubicBezTo>
                      <a:pt x="665" y="32"/>
                      <a:pt x="635" y="60"/>
                      <a:pt x="617" y="97"/>
                    </a:cubicBezTo>
                    <a:cubicBezTo>
                      <a:pt x="596" y="139"/>
                      <a:pt x="585" y="185"/>
                      <a:pt x="575" y="229"/>
                    </a:cubicBezTo>
                    <a:cubicBezTo>
                      <a:pt x="559" y="298"/>
                      <a:pt x="542" y="369"/>
                      <a:pt x="487" y="421"/>
                    </a:cubicBezTo>
                    <a:cubicBezTo>
                      <a:pt x="426" y="479"/>
                      <a:pt x="321" y="508"/>
                      <a:pt x="167" y="509"/>
                    </a:cubicBezTo>
                    <a:cubicBezTo>
                      <a:pt x="105" y="509"/>
                      <a:pt x="50" y="523"/>
                      <a:pt x="0" y="543"/>
                    </a:cubicBezTo>
                    <a:cubicBezTo>
                      <a:pt x="6" y="543"/>
                      <a:pt x="6" y="543"/>
                      <a:pt x="6" y="543"/>
                    </a:cubicBezTo>
                    <a:cubicBezTo>
                      <a:pt x="54" y="524"/>
                      <a:pt x="107" y="511"/>
                      <a:pt x="167" y="511"/>
                    </a:cubicBezTo>
                    <a:cubicBezTo>
                      <a:pt x="322" y="510"/>
                      <a:pt x="427" y="481"/>
                      <a:pt x="489" y="422"/>
                    </a:cubicBezTo>
                    <a:cubicBezTo>
                      <a:pt x="544" y="370"/>
                      <a:pt x="561" y="299"/>
                      <a:pt x="577" y="230"/>
                    </a:cubicBezTo>
                    <a:cubicBezTo>
                      <a:pt x="587" y="185"/>
                      <a:pt x="598" y="139"/>
                      <a:pt x="618" y="98"/>
                    </a:cubicBezTo>
                    <a:cubicBezTo>
                      <a:pt x="618" y="98"/>
                      <a:pt x="618" y="98"/>
                      <a:pt x="618" y="98"/>
                    </a:cubicBezTo>
                    <a:cubicBezTo>
                      <a:pt x="618" y="98"/>
                      <a:pt x="618" y="98"/>
                      <a:pt x="618" y="98"/>
                    </a:cubicBezTo>
                    <a:cubicBezTo>
                      <a:pt x="637" y="61"/>
                      <a:pt x="666" y="33"/>
                      <a:pt x="695" y="6"/>
                    </a:cubicBezTo>
                    <a:cubicBezTo>
                      <a:pt x="695" y="5"/>
                      <a:pt x="696" y="4"/>
                      <a:pt x="697" y="3"/>
                    </a:cubicBezTo>
                    <a:cubicBezTo>
                      <a:pt x="697" y="0"/>
                      <a:pt x="697" y="0"/>
                      <a:pt x="697" y="0"/>
                    </a:cubicBezTo>
                    <a:cubicBezTo>
                      <a:pt x="696" y="2"/>
                      <a:pt x="695" y="3"/>
                      <a:pt x="69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CA1F29B-56E4-4EF8-8966-B56B59857FEB}"/>
                </a:ext>
              </a:extLst>
            </p:cNvPr>
            <p:cNvGrpSpPr/>
            <p:nvPr userDrawn="1"/>
          </p:nvGrpSpPr>
          <p:grpSpPr>
            <a:xfrm>
              <a:off x="0" y="30163"/>
              <a:ext cx="8410575" cy="5422900"/>
              <a:chOff x="0" y="30163"/>
              <a:chExt cx="8410575" cy="5422900"/>
            </a:xfrm>
            <a:gradFill flip="none" rotWithShape="1">
              <a:gsLst>
                <a:gs pos="0">
                  <a:schemeClr val="bg1"/>
                </a:gs>
                <a:gs pos="77000">
                  <a:schemeClr val="bg1">
                    <a:alpha val="23000"/>
                  </a:schemeClr>
                </a:gs>
              </a:gsLst>
              <a:lin ang="16200000" scaled="1"/>
              <a:tileRect/>
            </a:gradFill>
          </p:grpSpPr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8D4D6812-74CC-4D47-9DD9-234CF4501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0163"/>
                <a:ext cx="2733675" cy="3582987"/>
              </a:xfrm>
              <a:custGeom>
                <a:avLst/>
                <a:gdLst>
                  <a:gd name="T0" fmla="*/ 68 w 419"/>
                  <a:gd name="T1" fmla="*/ 507 h 551"/>
                  <a:gd name="T2" fmla="*/ 332 w 419"/>
                  <a:gd name="T3" fmla="*/ 249 h 551"/>
                  <a:gd name="T4" fmla="*/ 389 w 419"/>
                  <a:gd name="T5" fmla="*/ 93 h 551"/>
                  <a:gd name="T6" fmla="*/ 419 w 419"/>
                  <a:gd name="T7" fmla="*/ 0 h 551"/>
                  <a:gd name="T8" fmla="*/ 417 w 419"/>
                  <a:gd name="T9" fmla="*/ 0 h 551"/>
                  <a:gd name="T10" fmla="*/ 387 w 419"/>
                  <a:gd name="T11" fmla="*/ 92 h 551"/>
                  <a:gd name="T12" fmla="*/ 330 w 419"/>
                  <a:gd name="T13" fmla="*/ 248 h 551"/>
                  <a:gd name="T14" fmla="*/ 67 w 419"/>
                  <a:gd name="T15" fmla="*/ 506 h 551"/>
                  <a:gd name="T16" fmla="*/ 0 w 419"/>
                  <a:gd name="T17" fmla="*/ 548 h 551"/>
                  <a:gd name="T18" fmla="*/ 0 w 419"/>
                  <a:gd name="T19" fmla="*/ 551 h 551"/>
                  <a:gd name="T20" fmla="*/ 68 w 419"/>
                  <a:gd name="T21" fmla="*/ 507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9" h="551">
                    <a:moveTo>
                      <a:pt x="68" y="507"/>
                    </a:moveTo>
                    <a:cubicBezTo>
                      <a:pt x="174" y="441"/>
                      <a:pt x="266" y="383"/>
                      <a:pt x="332" y="249"/>
                    </a:cubicBezTo>
                    <a:cubicBezTo>
                      <a:pt x="353" y="204"/>
                      <a:pt x="370" y="150"/>
                      <a:pt x="389" y="93"/>
                    </a:cubicBezTo>
                    <a:cubicBezTo>
                      <a:pt x="398" y="62"/>
                      <a:pt x="408" y="31"/>
                      <a:pt x="419" y="0"/>
                    </a:cubicBezTo>
                    <a:cubicBezTo>
                      <a:pt x="417" y="0"/>
                      <a:pt x="417" y="0"/>
                      <a:pt x="417" y="0"/>
                    </a:cubicBezTo>
                    <a:cubicBezTo>
                      <a:pt x="406" y="31"/>
                      <a:pt x="396" y="62"/>
                      <a:pt x="387" y="92"/>
                    </a:cubicBezTo>
                    <a:cubicBezTo>
                      <a:pt x="369" y="150"/>
                      <a:pt x="351" y="203"/>
                      <a:pt x="330" y="248"/>
                    </a:cubicBezTo>
                    <a:cubicBezTo>
                      <a:pt x="265" y="381"/>
                      <a:pt x="173" y="439"/>
                      <a:pt x="67" y="506"/>
                    </a:cubicBezTo>
                    <a:cubicBezTo>
                      <a:pt x="45" y="519"/>
                      <a:pt x="23" y="533"/>
                      <a:pt x="0" y="548"/>
                    </a:cubicBezTo>
                    <a:cubicBezTo>
                      <a:pt x="0" y="551"/>
                      <a:pt x="0" y="551"/>
                      <a:pt x="0" y="551"/>
                    </a:cubicBezTo>
                    <a:cubicBezTo>
                      <a:pt x="23" y="535"/>
                      <a:pt x="46" y="521"/>
                      <a:pt x="68" y="50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FAE74985-BF53-4476-81F2-B9B937C59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0163"/>
                <a:ext cx="8410575" cy="5422900"/>
              </a:xfrm>
              <a:custGeom>
                <a:avLst/>
                <a:gdLst>
                  <a:gd name="T0" fmla="*/ 16 w 1289"/>
                  <a:gd name="T1" fmla="*/ 832 h 834"/>
                  <a:gd name="T2" fmla="*/ 209 w 1289"/>
                  <a:gd name="T3" fmla="*/ 767 h 834"/>
                  <a:gd name="T4" fmla="*/ 493 w 1289"/>
                  <a:gd name="T5" fmla="*/ 504 h 834"/>
                  <a:gd name="T6" fmla="*/ 688 w 1289"/>
                  <a:gd name="T7" fmla="*/ 308 h 834"/>
                  <a:gd name="T8" fmla="*/ 979 w 1289"/>
                  <a:gd name="T9" fmla="*/ 243 h 834"/>
                  <a:gd name="T10" fmla="*/ 1159 w 1289"/>
                  <a:gd name="T11" fmla="*/ 241 h 834"/>
                  <a:gd name="T12" fmla="*/ 1276 w 1289"/>
                  <a:gd name="T13" fmla="*/ 158 h 834"/>
                  <a:gd name="T14" fmla="*/ 1236 w 1289"/>
                  <a:gd name="T15" fmla="*/ 0 h 834"/>
                  <a:gd name="T16" fmla="*/ 1233 w 1289"/>
                  <a:gd name="T17" fmla="*/ 0 h 834"/>
                  <a:gd name="T18" fmla="*/ 1274 w 1289"/>
                  <a:gd name="T19" fmla="*/ 157 h 834"/>
                  <a:gd name="T20" fmla="*/ 1158 w 1289"/>
                  <a:gd name="T21" fmla="*/ 239 h 834"/>
                  <a:gd name="T22" fmla="*/ 979 w 1289"/>
                  <a:gd name="T23" fmla="*/ 241 h 834"/>
                  <a:gd name="T24" fmla="*/ 687 w 1289"/>
                  <a:gd name="T25" fmla="*/ 306 h 834"/>
                  <a:gd name="T26" fmla="*/ 492 w 1289"/>
                  <a:gd name="T27" fmla="*/ 503 h 834"/>
                  <a:gd name="T28" fmla="*/ 208 w 1289"/>
                  <a:gd name="T29" fmla="*/ 766 h 834"/>
                  <a:gd name="T30" fmla="*/ 0 w 1289"/>
                  <a:gd name="T31" fmla="*/ 830 h 834"/>
                  <a:gd name="T32" fmla="*/ 0 w 1289"/>
                  <a:gd name="T33" fmla="*/ 832 h 834"/>
                  <a:gd name="T34" fmla="*/ 9 w 1289"/>
                  <a:gd name="T35" fmla="*/ 832 h 834"/>
                  <a:gd name="T36" fmla="*/ 16 w 1289"/>
                  <a:gd name="T37" fmla="*/ 832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89" h="834">
                    <a:moveTo>
                      <a:pt x="16" y="832"/>
                    </a:moveTo>
                    <a:cubicBezTo>
                      <a:pt x="75" y="832"/>
                      <a:pt x="142" y="810"/>
                      <a:pt x="209" y="767"/>
                    </a:cubicBezTo>
                    <a:cubicBezTo>
                      <a:pt x="319" y="698"/>
                      <a:pt x="408" y="600"/>
                      <a:pt x="493" y="504"/>
                    </a:cubicBezTo>
                    <a:cubicBezTo>
                      <a:pt x="555" y="436"/>
                      <a:pt x="618" y="365"/>
                      <a:pt x="688" y="308"/>
                    </a:cubicBezTo>
                    <a:cubicBezTo>
                      <a:pt x="785" y="228"/>
                      <a:pt x="879" y="235"/>
                      <a:pt x="979" y="243"/>
                    </a:cubicBezTo>
                    <a:cubicBezTo>
                      <a:pt x="1037" y="248"/>
                      <a:pt x="1096" y="252"/>
                      <a:pt x="1159" y="241"/>
                    </a:cubicBezTo>
                    <a:cubicBezTo>
                      <a:pt x="1224" y="229"/>
                      <a:pt x="1263" y="201"/>
                      <a:pt x="1276" y="158"/>
                    </a:cubicBezTo>
                    <a:cubicBezTo>
                      <a:pt x="1289" y="115"/>
                      <a:pt x="1274" y="60"/>
                      <a:pt x="1236" y="0"/>
                    </a:cubicBezTo>
                    <a:cubicBezTo>
                      <a:pt x="1233" y="0"/>
                      <a:pt x="1233" y="0"/>
                      <a:pt x="1233" y="0"/>
                    </a:cubicBezTo>
                    <a:cubicBezTo>
                      <a:pt x="1272" y="60"/>
                      <a:pt x="1287" y="116"/>
                      <a:pt x="1274" y="157"/>
                    </a:cubicBezTo>
                    <a:cubicBezTo>
                      <a:pt x="1262" y="199"/>
                      <a:pt x="1223" y="227"/>
                      <a:pt x="1158" y="239"/>
                    </a:cubicBezTo>
                    <a:cubicBezTo>
                      <a:pt x="1096" y="250"/>
                      <a:pt x="1037" y="246"/>
                      <a:pt x="979" y="241"/>
                    </a:cubicBezTo>
                    <a:cubicBezTo>
                      <a:pt x="879" y="233"/>
                      <a:pt x="784" y="226"/>
                      <a:pt x="687" y="306"/>
                    </a:cubicBezTo>
                    <a:cubicBezTo>
                      <a:pt x="617" y="364"/>
                      <a:pt x="553" y="435"/>
                      <a:pt x="492" y="503"/>
                    </a:cubicBezTo>
                    <a:cubicBezTo>
                      <a:pt x="406" y="598"/>
                      <a:pt x="318" y="697"/>
                      <a:pt x="208" y="766"/>
                    </a:cubicBezTo>
                    <a:cubicBezTo>
                      <a:pt x="129" y="816"/>
                      <a:pt x="57" y="834"/>
                      <a:pt x="0" y="830"/>
                    </a:cubicBezTo>
                    <a:cubicBezTo>
                      <a:pt x="0" y="832"/>
                      <a:pt x="0" y="832"/>
                      <a:pt x="0" y="832"/>
                    </a:cubicBezTo>
                    <a:cubicBezTo>
                      <a:pt x="3" y="832"/>
                      <a:pt x="6" y="832"/>
                      <a:pt x="9" y="832"/>
                    </a:cubicBezTo>
                    <a:cubicBezTo>
                      <a:pt x="11" y="832"/>
                      <a:pt x="14" y="832"/>
                      <a:pt x="16" y="8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4401" y="3140968"/>
            <a:ext cx="7823200" cy="1380476"/>
          </a:xfrm>
        </p:spPr>
        <p:txBody>
          <a:bodyPr lIns="0" rIns="0" anchor="b">
            <a:noAutofit/>
          </a:bodyPr>
          <a:lstStyle>
            <a:lvl1pPr algn="ctr">
              <a:defRPr lang="en-US" sz="800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8745" y="4590781"/>
            <a:ext cx="5774508" cy="440388"/>
          </a:xfrm>
        </p:spPr>
        <p:txBody>
          <a:bodyPr lIns="0" rIns="0"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181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_Mordern_Background_blank">
    <p:bg>
      <p:bgPr>
        <a:gradFill>
          <a:gsLst>
            <a:gs pos="4000">
              <a:schemeClr val="accent1">
                <a:lumMod val="75000"/>
              </a:schemeClr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C85E444-DCE8-4E0B-BDD6-3851A5AB5291}"/>
              </a:ext>
            </a:extLst>
          </p:cNvPr>
          <p:cNvGrpSpPr/>
          <p:nvPr userDrawn="1"/>
        </p:nvGrpSpPr>
        <p:grpSpPr>
          <a:xfrm>
            <a:off x="1" y="1"/>
            <a:ext cx="12192000" cy="6858000"/>
            <a:chOff x="0" y="30163"/>
            <a:chExt cx="12214226" cy="682783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D4E2E9F-FC6E-4918-9ACD-A95F1B26D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0163"/>
              <a:ext cx="9239250" cy="4876800"/>
            </a:xfrm>
            <a:custGeom>
              <a:avLst/>
              <a:gdLst>
                <a:gd name="T0" fmla="*/ 574 w 1416"/>
                <a:gd name="T1" fmla="*/ 453 h 750"/>
                <a:gd name="T2" fmla="*/ 1028 w 1416"/>
                <a:gd name="T3" fmla="*/ 382 h 750"/>
                <a:gd name="T4" fmla="*/ 1415 w 1416"/>
                <a:gd name="T5" fmla="*/ 71 h 750"/>
                <a:gd name="T6" fmla="*/ 1412 w 1416"/>
                <a:gd name="T7" fmla="*/ 0 h 750"/>
                <a:gd name="T8" fmla="*/ 0 w 1416"/>
                <a:gd name="T9" fmla="*/ 0 h 750"/>
                <a:gd name="T10" fmla="*/ 0 w 1416"/>
                <a:gd name="T11" fmla="*/ 670 h 750"/>
                <a:gd name="T12" fmla="*/ 189 w 1416"/>
                <a:gd name="T13" fmla="*/ 749 h 750"/>
                <a:gd name="T14" fmla="*/ 574 w 1416"/>
                <a:gd name="T15" fmla="*/ 45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6" h="750">
                  <a:moveTo>
                    <a:pt x="574" y="453"/>
                  </a:moveTo>
                  <a:cubicBezTo>
                    <a:pt x="710" y="355"/>
                    <a:pt x="873" y="370"/>
                    <a:pt x="1028" y="382"/>
                  </a:cubicBezTo>
                  <a:cubicBezTo>
                    <a:pt x="1214" y="395"/>
                    <a:pt x="1400" y="287"/>
                    <a:pt x="1415" y="71"/>
                  </a:cubicBezTo>
                  <a:cubicBezTo>
                    <a:pt x="1416" y="47"/>
                    <a:pt x="1415" y="23"/>
                    <a:pt x="14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61" y="721"/>
                    <a:pt x="129" y="750"/>
                    <a:pt x="189" y="749"/>
                  </a:cubicBezTo>
                  <a:cubicBezTo>
                    <a:pt x="365" y="745"/>
                    <a:pt x="448" y="544"/>
                    <a:pt x="574" y="453"/>
                  </a:cubicBezTo>
                </a:path>
              </a:pathLst>
            </a:custGeom>
            <a:solidFill>
              <a:schemeClr val="accent2">
                <a:lumMod val="50000"/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8C278EF2-774F-4250-88F8-7E02691FD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4688" y="1643063"/>
              <a:ext cx="6459538" cy="5214937"/>
            </a:xfrm>
            <a:custGeom>
              <a:avLst/>
              <a:gdLst>
                <a:gd name="T0" fmla="*/ 441 w 990"/>
                <a:gd name="T1" fmla="*/ 76 h 802"/>
                <a:gd name="T2" fmla="*/ 233 w 990"/>
                <a:gd name="T3" fmla="*/ 378 h 802"/>
                <a:gd name="T4" fmla="*/ 57 w 990"/>
                <a:gd name="T5" fmla="*/ 659 h 802"/>
                <a:gd name="T6" fmla="*/ 0 w 990"/>
                <a:gd name="T7" fmla="*/ 802 h 802"/>
                <a:gd name="T8" fmla="*/ 554 w 990"/>
                <a:gd name="T9" fmla="*/ 802 h 802"/>
                <a:gd name="T10" fmla="*/ 706 w 990"/>
                <a:gd name="T11" fmla="*/ 733 h 802"/>
                <a:gd name="T12" fmla="*/ 990 w 990"/>
                <a:gd name="T13" fmla="*/ 678 h 802"/>
                <a:gd name="T14" fmla="*/ 990 w 990"/>
                <a:gd name="T15" fmla="*/ 175 h 802"/>
                <a:gd name="T16" fmla="*/ 441 w 990"/>
                <a:gd name="T17" fmla="*/ 76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0" h="802">
                  <a:moveTo>
                    <a:pt x="441" y="76"/>
                  </a:moveTo>
                  <a:cubicBezTo>
                    <a:pt x="315" y="135"/>
                    <a:pt x="282" y="250"/>
                    <a:pt x="233" y="378"/>
                  </a:cubicBezTo>
                  <a:cubicBezTo>
                    <a:pt x="188" y="493"/>
                    <a:pt x="125" y="563"/>
                    <a:pt x="57" y="659"/>
                  </a:cubicBezTo>
                  <a:cubicBezTo>
                    <a:pt x="20" y="713"/>
                    <a:pt x="3" y="761"/>
                    <a:pt x="0" y="802"/>
                  </a:cubicBezTo>
                  <a:cubicBezTo>
                    <a:pt x="554" y="802"/>
                    <a:pt x="554" y="802"/>
                    <a:pt x="554" y="802"/>
                  </a:cubicBezTo>
                  <a:cubicBezTo>
                    <a:pt x="602" y="776"/>
                    <a:pt x="652" y="752"/>
                    <a:pt x="706" y="733"/>
                  </a:cubicBezTo>
                  <a:cubicBezTo>
                    <a:pt x="795" y="701"/>
                    <a:pt x="902" y="706"/>
                    <a:pt x="990" y="678"/>
                  </a:cubicBezTo>
                  <a:cubicBezTo>
                    <a:pt x="990" y="175"/>
                    <a:pt x="990" y="175"/>
                    <a:pt x="990" y="175"/>
                  </a:cubicBezTo>
                  <a:cubicBezTo>
                    <a:pt x="833" y="59"/>
                    <a:pt x="603" y="0"/>
                    <a:pt x="441" y="76"/>
                  </a:cubicBezTo>
                  <a:close/>
                </a:path>
              </a:pathLst>
            </a:custGeom>
            <a:gradFill>
              <a:gsLst>
                <a:gs pos="4000">
                  <a:schemeClr val="accent1">
                    <a:lumMod val="75000"/>
                  </a:schemeClr>
                </a:gs>
                <a:gs pos="100000">
                  <a:schemeClr val="accent3">
                    <a:alpha val="12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04826EA-5908-46D4-930E-1830C3C3E4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0163"/>
              <a:ext cx="6061075" cy="5176837"/>
            </a:xfrm>
            <a:custGeom>
              <a:avLst/>
              <a:gdLst>
                <a:gd name="T0" fmla="*/ 226 w 929"/>
                <a:gd name="T1" fmla="*/ 468 h 796"/>
                <a:gd name="T2" fmla="*/ 633 w 929"/>
                <a:gd name="T3" fmla="*/ 303 h 796"/>
                <a:gd name="T4" fmla="*/ 929 w 929"/>
                <a:gd name="T5" fmla="*/ 0 h 796"/>
                <a:gd name="T6" fmla="*/ 0 w 929"/>
                <a:gd name="T7" fmla="*/ 0 h 796"/>
                <a:gd name="T8" fmla="*/ 0 w 929"/>
                <a:gd name="T9" fmla="*/ 796 h 796"/>
                <a:gd name="T10" fmla="*/ 226 w 929"/>
                <a:gd name="T11" fmla="*/ 468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9" h="796">
                  <a:moveTo>
                    <a:pt x="226" y="468"/>
                  </a:moveTo>
                  <a:cubicBezTo>
                    <a:pt x="332" y="347"/>
                    <a:pt x="487" y="326"/>
                    <a:pt x="633" y="303"/>
                  </a:cubicBezTo>
                  <a:cubicBezTo>
                    <a:pt x="788" y="278"/>
                    <a:pt x="923" y="166"/>
                    <a:pt x="9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108" y="723"/>
                    <a:pt x="144" y="563"/>
                    <a:pt x="226" y="46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alpha val="28000"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15696F3-30B3-4375-887A-64230AB17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3150" y="30163"/>
              <a:ext cx="6061075" cy="4129087"/>
            </a:xfrm>
            <a:custGeom>
              <a:avLst/>
              <a:gdLst>
                <a:gd name="T0" fmla="*/ 495 w 929"/>
                <a:gd name="T1" fmla="*/ 0 h 635"/>
                <a:gd name="T2" fmla="*/ 203 w 929"/>
                <a:gd name="T3" fmla="*/ 89 h 635"/>
                <a:gd name="T4" fmla="*/ 725 w 929"/>
                <a:gd name="T5" fmla="*/ 518 h 635"/>
                <a:gd name="T6" fmla="*/ 894 w 929"/>
                <a:gd name="T7" fmla="*/ 279 h 635"/>
                <a:gd name="T8" fmla="*/ 929 w 929"/>
                <a:gd name="T9" fmla="*/ 207 h 635"/>
                <a:gd name="T10" fmla="*/ 929 w 929"/>
                <a:gd name="T11" fmla="*/ 0 h 635"/>
                <a:gd name="T12" fmla="*/ 495 w 929"/>
                <a:gd name="T13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9" h="635">
                  <a:moveTo>
                    <a:pt x="495" y="0"/>
                  </a:moveTo>
                  <a:cubicBezTo>
                    <a:pt x="393" y="25"/>
                    <a:pt x="272" y="8"/>
                    <a:pt x="203" y="89"/>
                  </a:cubicBezTo>
                  <a:cubicBezTo>
                    <a:pt x="0" y="329"/>
                    <a:pt x="469" y="635"/>
                    <a:pt x="725" y="518"/>
                  </a:cubicBezTo>
                  <a:cubicBezTo>
                    <a:pt x="826" y="472"/>
                    <a:pt x="853" y="381"/>
                    <a:pt x="894" y="279"/>
                  </a:cubicBezTo>
                  <a:cubicBezTo>
                    <a:pt x="904" y="252"/>
                    <a:pt x="916" y="229"/>
                    <a:pt x="929" y="207"/>
                  </a:cubicBezTo>
                  <a:cubicBezTo>
                    <a:pt x="929" y="0"/>
                    <a:pt x="929" y="0"/>
                    <a:pt x="929" y="0"/>
                  </a:cubicBezTo>
                  <a:lnTo>
                    <a:pt x="495" y="0"/>
                  </a:lnTo>
                  <a:close/>
                </a:path>
              </a:pathLst>
            </a:custGeom>
            <a:gradFill>
              <a:gsLst>
                <a:gs pos="95000">
                  <a:schemeClr val="accent1">
                    <a:lumMod val="75000"/>
                  </a:schemeClr>
                </a:gs>
                <a:gs pos="0">
                  <a:schemeClr val="accent2">
                    <a:alpha val="45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22A4C364-A017-46F8-97DE-0399C79117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6851650"/>
              <a:ext cx="12700" cy="63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F193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9DEC1C15-29D7-40C3-8FD1-F5148A8E24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0275"/>
              <a:ext cx="3255963" cy="3387725"/>
            </a:xfrm>
            <a:custGeom>
              <a:avLst/>
              <a:gdLst>
                <a:gd name="T0" fmla="*/ 421 w 499"/>
                <a:gd name="T1" fmla="*/ 154 h 521"/>
                <a:gd name="T2" fmla="*/ 310 w 499"/>
                <a:gd name="T3" fmla="*/ 91 h 521"/>
                <a:gd name="T4" fmla="*/ 147 w 499"/>
                <a:gd name="T5" fmla="*/ 312 h 521"/>
                <a:gd name="T6" fmla="*/ 0 w 499"/>
                <a:gd name="T7" fmla="*/ 362 h 521"/>
                <a:gd name="T8" fmla="*/ 0 w 499"/>
                <a:gd name="T9" fmla="*/ 520 h 521"/>
                <a:gd name="T10" fmla="*/ 2 w 499"/>
                <a:gd name="T11" fmla="*/ 521 h 521"/>
                <a:gd name="T12" fmla="*/ 239 w 499"/>
                <a:gd name="T13" fmla="*/ 521 h 521"/>
                <a:gd name="T14" fmla="*/ 296 w 499"/>
                <a:gd name="T15" fmla="*/ 311 h 521"/>
                <a:gd name="T16" fmla="*/ 421 w 499"/>
                <a:gd name="T17" fmla="*/ 15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" h="521">
                  <a:moveTo>
                    <a:pt x="421" y="154"/>
                  </a:moveTo>
                  <a:cubicBezTo>
                    <a:pt x="499" y="77"/>
                    <a:pt x="411" y="0"/>
                    <a:pt x="310" y="91"/>
                  </a:cubicBezTo>
                  <a:cubicBezTo>
                    <a:pt x="241" y="153"/>
                    <a:pt x="205" y="244"/>
                    <a:pt x="147" y="312"/>
                  </a:cubicBezTo>
                  <a:cubicBezTo>
                    <a:pt x="104" y="361"/>
                    <a:pt x="53" y="354"/>
                    <a:pt x="0" y="362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" y="520"/>
                    <a:pt x="1" y="521"/>
                    <a:pt x="2" y="521"/>
                  </a:cubicBezTo>
                  <a:cubicBezTo>
                    <a:pt x="239" y="521"/>
                    <a:pt x="239" y="521"/>
                    <a:pt x="239" y="521"/>
                  </a:cubicBezTo>
                  <a:cubicBezTo>
                    <a:pt x="284" y="464"/>
                    <a:pt x="279" y="371"/>
                    <a:pt x="296" y="311"/>
                  </a:cubicBezTo>
                  <a:cubicBezTo>
                    <a:pt x="319" y="234"/>
                    <a:pt x="369" y="206"/>
                    <a:pt x="421" y="1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A5439D73-09F9-4795-B44C-137EE46B5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3163" y="30163"/>
              <a:ext cx="4691063" cy="4168775"/>
            </a:xfrm>
            <a:custGeom>
              <a:avLst/>
              <a:gdLst>
                <a:gd name="T0" fmla="*/ 660 w 719"/>
                <a:gd name="T1" fmla="*/ 0 h 641"/>
                <a:gd name="T2" fmla="*/ 518 w 719"/>
                <a:gd name="T3" fmla="*/ 81 h 641"/>
                <a:gd name="T4" fmla="*/ 273 w 719"/>
                <a:gd name="T5" fmla="*/ 340 h 641"/>
                <a:gd name="T6" fmla="*/ 211 w 719"/>
                <a:gd name="T7" fmla="*/ 635 h 641"/>
                <a:gd name="T8" fmla="*/ 639 w 719"/>
                <a:gd name="T9" fmla="*/ 421 h 641"/>
                <a:gd name="T10" fmla="*/ 719 w 719"/>
                <a:gd name="T11" fmla="*/ 418 h 641"/>
                <a:gd name="T12" fmla="*/ 719 w 719"/>
                <a:gd name="T13" fmla="*/ 0 h 641"/>
                <a:gd name="T14" fmla="*/ 660 w 719"/>
                <a:gd name="T15" fmla="*/ 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9" h="641">
                  <a:moveTo>
                    <a:pt x="660" y="0"/>
                  </a:moveTo>
                  <a:cubicBezTo>
                    <a:pt x="618" y="37"/>
                    <a:pt x="563" y="47"/>
                    <a:pt x="518" y="81"/>
                  </a:cubicBezTo>
                  <a:cubicBezTo>
                    <a:pt x="420" y="153"/>
                    <a:pt x="392" y="286"/>
                    <a:pt x="273" y="340"/>
                  </a:cubicBezTo>
                  <a:cubicBezTo>
                    <a:pt x="0" y="465"/>
                    <a:pt x="11" y="627"/>
                    <a:pt x="211" y="635"/>
                  </a:cubicBezTo>
                  <a:cubicBezTo>
                    <a:pt x="378" y="641"/>
                    <a:pt x="424" y="418"/>
                    <a:pt x="639" y="421"/>
                  </a:cubicBezTo>
                  <a:cubicBezTo>
                    <a:pt x="669" y="421"/>
                    <a:pt x="696" y="420"/>
                    <a:pt x="719" y="418"/>
                  </a:cubicBezTo>
                  <a:cubicBezTo>
                    <a:pt x="719" y="0"/>
                    <a:pt x="719" y="0"/>
                    <a:pt x="719" y="0"/>
                  </a:cubicBezTo>
                  <a:lnTo>
                    <a:pt x="660" y="0"/>
                  </a:lnTo>
                  <a:close/>
                </a:path>
              </a:pathLst>
            </a:custGeom>
            <a:gradFill>
              <a:gsLst>
                <a:gs pos="16000">
                  <a:schemeClr val="accent2">
                    <a:lumMod val="20000"/>
                    <a:lumOff val="80000"/>
                    <a:alpha val="66000"/>
                  </a:schemeClr>
                </a:gs>
                <a:gs pos="100000">
                  <a:schemeClr val="accent1">
                    <a:alpha val="52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6842F20-E07D-4AE6-88E2-8058C81C1820}"/>
                </a:ext>
              </a:extLst>
            </p:cNvPr>
            <p:cNvGrpSpPr/>
            <p:nvPr userDrawn="1"/>
          </p:nvGrpSpPr>
          <p:grpSpPr>
            <a:xfrm>
              <a:off x="4298950" y="1343025"/>
              <a:ext cx="7915276" cy="5514975"/>
              <a:chOff x="4298950" y="1343025"/>
              <a:chExt cx="7915276" cy="5514975"/>
            </a:xfrm>
            <a:gradFill flip="none" rotWithShape="1">
              <a:gsLst>
                <a:gs pos="0">
                  <a:schemeClr val="bg1"/>
                </a:gs>
                <a:gs pos="77000">
                  <a:schemeClr val="bg1">
                    <a:alpha val="23000"/>
                  </a:schemeClr>
                </a:gs>
              </a:gsLst>
              <a:lin ang="8100000" scaled="1"/>
              <a:tileRect/>
            </a:gradFill>
          </p:grpSpPr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84C7D3CB-E1E3-4F10-B906-4210BF84E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950" y="1343025"/>
                <a:ext cx="7915275" cy="5514975"/>
              </a:xfrm>
              <a:custGeom>
                <a:avLst/>
                <a:gdLst>
                  <a:gd name="T0" fmla="*/ 235 w 1213"/>
                  <a:gd name="T1" fmla="*/ 730 h 848"/>
                  <a:gd name="T2" fmla="*/ 469 w 1213"/>
                  <a:gd name="T3" fmla="*/ 558 h 848"/>
                  <a:gd name="T4" fmla="*/ 641 w 1213"/>
                  <a:gd name="T5" fmla="*/ 417 h 848"/>
                  <a:gd name="T6" fmla="*/ 739 w 1213"/>
                  <a:gd name="T7" fmla="*/ 373 h 848"/>
                  <a:gd name="T8" fmla="*/ 885 w 1213"/>
                  <a:gd name="T9" fmla="*/ 294 h 848"/>
                  <a:gd name="T10" fmla="*/ 990 w 1213"/>
                  <a:gd name="T11" fmla="*/ 169 h 848"/>
                  <a:gd name="T12" fmla="*/ 1067 w 1213"/>
                  <a:gd name="T13" fmla="*/ 73 h 848"/>
                  <a:gd name="T14" fmla="*/ 1199 w 1213"/>
                  <a:gd name="T15" fmla="*/ 6 h 848"/>
                  <a:gd name="T16" fmla="*/ 1213 w 1213"/>
                  <a:gd name="T17" fmla="*/ 7 h 848"/>
                  <a:gd name="T18" fmla="*/ 1213 w 1213"/>
                  <a:gd name="T19" fmla="*/ 5 h 848"/>
                  <a:gd name="T20" fmla="*/ 1065 w 1213"/>
                  <a:gd name="T21" fmla="*/ 71 h 848"/>
                  <a:gd name="T22" fmla="*/ 989 w 1213"/>
                  <a:gd name="T23" fmla="*/ 168 h 848"/>
                  <a:gd name="T24" fmla="*/ 884 w 1213"/>
                  <a:gd name="T25" fmla="*/ 292 h 848"/>
                  <a:gd name="T26" fmla="*/ 739 w 1213"/>
                  <a:gd name="T27" fmla="*/ 371 h 848"/>
                  <a:gd name="T28" fmla="*/ 640 w 1213"/>
                  <a:gd name="T29" fmla="*/ 416 h 848"/>
                  <a:gd name="T30" fmla="*/ 468 w 1213"/>
                  <a:gd name="T31" fmla="*/ 557 h 848"/>
                  <a:gd name="T32" fmla="*/ 234 w 1213"/>
                  <a:gd name="T33" fmla="*/ 728 h 848"/>
                  <a:gd name="T34" fmla="*/ 0 w 1213"/>
                  <a:gd name="T35" fmla="*/ 848 h 848"/>
                  <a:gd name="T36" fmla="*/ 4 w 1213"/>
                  <a:gd name="T37" fmla="*/ 848 h 848"/>
                  <a:gd name="T38" fmla="*/ 235 w 1213"/>
                  <a:gd name="T39" fmla="*/ 730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13" h="848">
                    <a:moveTo>
                      <a:pt x="235" y="730"/>
                    </a:moveTo>
                    <a:cubicBezTo>
                      <a:pt x="332" y="692"/>
                      <a:pt x="402" y="624"/>
                      <a:pt x="469" y="558"/>
                    </a:cubicBezTo>
                    <a:cubicBezTo>
                      <a:pt x="521" y="508"/>
                      <a:pt x="575" y="455"/>
                      <a:pt x="641" y="417"/>
                    </a:cubicBezTo>
                    <a:cubicBezTo>
                      <a:pt x="673" y="399"/>
                      <a:pt x="707" y="386"/>
                      <a:pt x="739" y="373"/>
                    </a:cubicBezTo>
                    <a:cubicBezTo>
                      <a:pt x="791" y="353"/>
                      <a:pt x="840" y="333"/>
                      <a:pt x="885" y="294"/>
                    </a:cubicBezTo>
                    <a:cubicBezTo>
                      <a:pt x="927" y="257"/>
                      <a:pt x="959" y="212"/>
                      <a:pt x="990" y="169"/>
                    </a:cubicBezTo>
                    <a:cubicBezTo>
                      <a:pt x="1014" y="137"/>
                      <a:pt x="1038" y="103"/>
                      <a:pt x="1067" y="73"/>
                    </a:cubicBezTo>
                    <a:cubicBezTo>
                      <a:pt x="1111" y="25"/>
                      <a:pt x="1159" y="6"/>
                      <a:pt x="1199" y="6"/>
                    </a:cubicBezTo>
                    <a:cubicBezTo>
                      <a:pt x="1204" y="6"/>
                      <a:pt x="1209" y="7"/>
                      <a:pt x="1213" y="7"/>
                    </a:cubicBezTo>
                    <a:cubicBezTo>
                      <a:pt x="1213" y="5"/>
                      <a:pt x="1213" y="5"/>
                      <a:pt x="1213" y="5"/>
                    </a:cubicBezTo>
                    <a:cubicBezTo>
                      <a:pt x="1170" y="0"/>
                      <a:pt x="1116" y="18"/>
                      <a:pt x="1065" y="71"/>
                    </a:cubicBezTo>
                    <a:cubicBezTo>
                      <a:pt x="1037" y="102"/>
                      <a:pt x="1012" y="135"/>
                      <a:pt x="989" y="168"/>
                    </a:cubicBezTo>
                    <a:cubicBezTo>
                      <a:pt x="958" y="211"/>
                      <a:pt x="926" y="256"/>
                      <a:pt x="884" y="292"/>
                    </a:cubicBezTo>
                    <a:cubicBezTo>
                      <a:pt x="839" y="332"/>
                      <a:pt x="790" y="351"/>
                      <a:pt x="739" y="371"/>
                    </a:cubicBezTo>
                    <a:cubicBezTo>
                      <a:pt x="706" y="384"/>
                      <a:pt x="673" y="397"/>
                      <a:pt x="640" y="416"/>
                    </a:cubicBezTo>
                    <a:cubicBezTo>
                      <a:pt x="574" y="454"/>
                      <a:pt x="520" y="506"/>
                      <a:pt x="468" y="557"/>
                    </a:cubicBezTo>
                    <a:cubicBezTo>
                      <a:pt x="401" y="622"/>
                      <a:pt x="331" y="690"/>
                      <a:pt x="234" y="728"/>
                    </a:cubicBezTo>
                    <a:cubicBezTo>
                      <a:pt x="139" y="765"/>
                      <a:pt x="59" y="806"/>
                      <a:pt x="0" y="848"/>
                    </a:cubicBezTo>
                    <a:cubicBezTo>
                      <a:pt x="4" y="848"/>
                      <a:pt x="4" y="848"/>
                      <a:pt x="4" y="848"/>
                    </a:cubicBezTo>
                    <a:cubicBezTo>
                      <a:pt x="62" y="807"/>
                      <a:pt x="141" y="766"/>
                      <a:pt x="235" y="7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63C2C6FF-9F7F-4286-BA9D-C0D2C83FB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6038" y="3327400"/>
                <a:ext cx="4548188" cy="3530600"/>
              </a:xfrm>
              <a:custGeom>
                <a:avLst/>
                <a:gdLst>
                  <a:gd name="T0" fmla="*/ 693 w 697"/>
                  <a:gd name="T1" fmla="*/ 4 h 543"/>
                  <a:gd name="T2" fmla="*/ 617 w 697"/>
                  <a:gd name="T3" fmla="*/ 97 h 543"/>
                  <a:gd name="T4" fmla="*/ 575 w 697"/>
                  <a:gd name="T5" fmla="*/ 229 h 543"/>
                  <a:gd name="T6" fmla="*/ 487 w 697"/>
                  <a:gd name="T7" fmla="*/ 421 h 543"/>
                  <a:gd name="T8" fmla="*/ 167 w 697"/>
                  <a:gd name="T9" fmla="*/ 509 h 543"/>
                  <a:gd name="T10" fmla="*/ 0 w 697"/>
                  <a:gd name="T11" fmla="*/ 543 h 543"/>
                  <a:gd name="T12" fmla="*/ 6 w 697"/>
                  <a:gd name="T13" fmla="*/ 543 h 543"/>
                  <a:gd name="T14" fmla="*/ 167 w 697"/>
                  <a:gd name="T15" fmla="*/ 511 h 543"/>
                  <a:gd name="T16" fmla="*/ 489 w 697"/>
                  <a:gd name="T17" fmla="*/ 422 h 543"/>
                  <a:gd name="T18" fmla="*/ 577 w 697"/>
                  <a:gd name="T19" fmla="*/ 230 h 543"/>
                  <a:gd name="T20" fmla="*/ 618 w 697"/>
                  <a:gd name="T21" fmla="*/ 98 h 543"/>
                  <a:gd name="T22" fmla="*/ 618 w 697"/>
                  <a:gd name="T23" fmla="*/ 98 h 543"/>
                  <a:gd name="T24" fmla="*/ 618 w 697"/>
                  <a:gd name="T25" fmla="*/ 98 h 543"/>
                  <a:gd name="T26" fmla="*/ 695 w 697"/>
                  <a:gd name="T27" fmla="*/ 6 h 543"/>
                  <a:gd name="T28" fmla="*/ 697 w 697"/>
                  <a:gd name="T29" fmla="*/ 3 h 543"/>
                  <a:gd name="T30" fmla="*/ 697 w 697"/>
                  <a:gd name="T31" fmla="*/ 0 h 543"/>
                  <a:gd name="T32" fmla="*/ 693 w 697"/>
                  <a:gd name="T33" fmla="*/ 4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7" h="543">
                    <a:moveTo>
                      <a:pt x="693" y="4"/>
                    </a:moveTo>
                    <a:cubicBezTo>
                      <a:pt x="665" y="32"/>
                      <a:pt x="635" y="60"/>
                      <a:pt x="617" y="97"/>
                    </a:cubicBezTo>
                    <a:cubicBezTo>
                      <a:pt x="596" y="139"/>
                      <a:pt x="585" y="185"/>
                      <a:pt x="575" y="229"/>
                    </a:cubicBezTo>
                    <a:cubicBezTo>
                      <a:pt x="559" y="298"/>
                      <a:pt x="542" y="369"/>
                      <a:pt x="487" y="421"/>
                    </a:cubicBezTo>
                    <a:cubicBezTo>
                      <a:pt x="426" y="479"/>
                      <a:pt x="321" y="508"/>
                      <a:pt x="167" y="509"/>
                    </a:cubicBezTo>
                    <a:cubicBezTo>
                      <a:pt x="105" y="509"/>
                      <a:pt x="50" y="523"/>
                      <a:pt x="0" y="543"/>
                    </a:cubicBezTo>
                    <a:cubicBezTo>
                      <a:pt x="6" y="543"/>
                      <a:pt x="6" y="543"/>
                      <a:pt x="6" y="543"/>
                    </a:cubicBezTo>
                    <a:cubicBezTo>
                      <a:pt x="54" y="524"/>
                      <a:pt x="107" y="511"/>
                      <a:pt x="167" y="511"/>
                    </a:cubicBezTo>
                    <a:cubicBezTo>
                      <a:pt x="322" y="510"/>
                      <a:pt x="427" y="481"/>
                      <a:pt x="489" y="422"/>
                    </a:cubicBezTo>
                    <a:cubicBezTo>
                      <a:pt x="544" y="370"/>
                      <a:pt x="561" y="299"/>
                      <a:pt x="577" y="230"/>
                    </a:cubicBezTo>
                    <a:cubicBezTo>
                      <a:pt x="587" y="185"/>
                      <a:pt x="598" y="139"/>
                      <a:pt x="618" y="98"/>
                    </a:cubicBezTo>
                    <a:cubicBezTo>
                      <a:pt x="618" y="98"/>
                      <a:pt x="618" y="98"/>
                      <a:pt x="618" y="98"/>
                    </a:cubicBezTo>
                    <a:cubicBezTo>
                      <a:pt x="618" y="98"/>
                      <a:pt x="618" y="98"/>
                      <a:pt x="618" y="98"/>
                    </a:cubicBezTo>
                    <a:cubicBezTo>
                      <a:pt x="637" y="61"/>
                      <a:pt x="666" y="33"/>
                      <a:pt x="695" y="6"/>
                    </a:cubicBezTo>
                    <a:cubicBezTo>
                      <a:pt x="695" y="5"/>
                      <a:pt x="696" y="4"/>
                      <a:pt x="697" y="3"/>
                    </a:cubicBezTo>
                    <a:cubicBezTo>
                      <a:pt x="697" y="0"/>
                      <a:pt x="697" y="0"/>
                      <a:pt x="697" y="0"/>
                    </a:cubicBezTo>
                    <a:cubicBezTo>
                      <a:pt x="696" y="2"/>
                      <a:pt x="695" y="3"/>
                      <a:pt x="69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CB9CC98-7E44-49F0-8065-2FB7207CBDF2}"/>
                </a:ext>
              </a:extLst>
            </p:cNvPr>
            <p:cNvGrpSpPr/>
            <p:nvPr userDrawn="1"/>
          </p:nvGrpSpPr>
          <p:grpSpPr>
            <a:xfrm>
              <a:off x="0" y="30163"/>
              <a:ext cx="8410575" cy="5422900"/>
              <a:chOff x="0" y="30163"/>
              <a:chExt cx="8410575" cy="5422900"/>
            </a:xfrm>
            <a:gradFill flip="none" rotWithShape="1">
              <a:gsLst>
                <a:gs pos="0">
                  <a:schemeClr val="bg1"/>
                </a:gs>
                <a:gs pos="77000">
                  <a:schemeClr val="bg1">
                    <a:alpha val="23000"/>
                  </a:schemeClr>
                </a:gs>
              </a:gsLst>
              <a:lin ang="16200000" scaled="1"/>
              <a:tileRect/>
            </a:gradFill>
          </p:grpSpPr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F0B7AA34-0977-450F-92F8-24DF03385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0163"/>
                <a:ext cx="2733675" cy="3582987"/>
              </a:xfrm>
              <a:custGeom>
                <a:avLst/>
                <a:gdLst>
                  <a:gd name="T0" fmla="*/ 68 w 419"/>
                  <a:gd name="T1" fmla="*/ 507 h 551"/>
                  <a:gd name="T2" fmla="*/ 332 w 419"/>
                  <a:gd name="T3" fmla="*/ 249 h 551"/>
                  <a:gd name="T4" fmla="*/ 389 w 419"/>
                  <a:gd name="T5" fmla="*/ 93 h 551"/>
                  <a:gd name="T6" fmla="*/ 419 w 419"/>
                  <a:gd name="T7" fmla="*/ 0 h 551"/>
                  <a:gd name="T8" fmla="*/ 417 w 419"/>
                  <a:gd name="T9" fmla="*/ 0 h 551"/>
                  <a:gd name="T10" fmla="*/ 387 w 419"/>
                  <a:gd name="T11" fmla="*/ 92 h 551"/>
                  <a:gd name="T12" fmla="*/ 330 w 419"/>
                  <a:gd name="T13" fmla="*/ 248 h 551"/>
                  <a:gd name="T14" fmla="*/ 67 w 419"/>
                  <a:gd name="T15" fmla="*/ 506 h 551"/>
                  <a:gd name="T16" fmla="*/ 0 w 419"/>
                  <a:gd name="T17" fmla="*/ 548 h 551"/>
                  <a:gd name="T18" fmla="*/ 0 w 419"/>
                  <a:gd name="T19" fmla="*/ 551 h 551"/>
                  <a:gd name="T20" fmla="*/ 68 w 419"/>
                  <a:gd name="T21" fmla="*/ 507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9" h="551">
                    <a:moveTo>
                      <a:pt x="68" y="507"/>
                    </a:moveTo>
                    <a:cubicBezTo>
                      <a:pt x="174" y="441"/>
                      <a:pt x="266" y="383"/>
                      <a:pt x="332" y="249"/>
                    </a:cubicBezTo>
                    <a:cubicBezTo>
                      <a:pt x="353" y="204"/>
                      <a:pt x="370" y="150"/>
                      <a:pt x="389" y="93"/>
                    </a:cubicBezTo>
                    <a:cubicBezTo>
                      <a:pt x="398" y="62"/>
                      <a:pt x="408" y="31"/>
                      <a:pt x="419" y="0"/>
                    </a:cubicBezTo>
                    <a:cubicBezTo>
                      <a:pt x="417" y="0"/>
                      <a:pt x="417" y="0"/>
                      <a:pt x="417" y="0"/>
                    </a:cubicBezTo>
                    <a:cubicBezTo>
                      <a:pt x="406" y="31"/>
                      <a:pt x="396" y="62"/>
                      <a:pt x="387" y="92"/>
                    </a:cubicBezTo>
                    <a:cubicBezTo>
                      <a:pt x="369" y="150"/>
                      <a:pt x="351" y="203"/>
                      <a:pt x="330" y="248"/>
                    </a:cubicBezTo>
                    <a:cubicBezTo>
                      <a:pt x="265" y="381"/>
                      <a:pt x="173" y="439"/>
                      <a:pt x="67" y="506"/>
                    </a:cubicBezTo>
                    <a:cubicBezTo>
                      <a:pt x="45" y="519"/>
                      <a:pt x="23" y="533"/>
                      <a:pt x="0" y="548"/>
                    </a:cubicBezTo>
                    <a:cubicBezTo>
                      <a:pt x="0" y="551"/>
                      <a:pt x="0" y="551"/>
                      <a:pt x="0" y="551"/>
                    </a:cubicBezTo>
                    <a:cubicBezTo>
                      <a:pt x="23" y="535"/>
                      <a:pt x="46" y="521"/>
                      <a:pt x="68" y="50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76174E94-4A86-42E0-93E5-E4DFE4E8F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0163"/>
                <a:ext cx="8410575" cy="5422900"/>
              </a:xfrm>
              <a:custGeom>
                <a:avLst/>
                <a:gdLst>
                  <a:gd name="T0" fmla="*/ 16 w 1289"/>
                  <a:gd name="T1" fmla="*/ 832 h 834"/>
                  <a:gd name="T2" fmla="*/ 209 w 1289"/>
                  <a:gd name="T3" fmla="*/ 767 h 834"/>
                  <a:gd name="T4" fmla="*/ 493 w 1289"/>
                  <a:gd name="T5" fmla="*/ 504 h 834"/>
                  <a:gd name="T6" fmla="*/ 688 w 1289"/>
                  <a:gd name="T7" fmla="*/ 308 h 834"/>
                  <a:gd name="T8" fmla="*/ 979 w 1289"/>
                  <a:gd name="T9" fmla="*/ 243 h 834"/>
                  <a:gd name="T10" fmla="*/ 1159 w 1289"/>
                  <a:gd name="T11" fmla="*/ 241 h 834"/>
                  <a:gd name="T12" fmla="*/ 1276 w 1289"/>
                  <a:gd name="T13" fmla="*/ 158 h 834"/>
                  <a:gd name="T14" fmla="*/ 1236 w 1289"/>
                  <a:gd name="T15" fmla="*/ 0 h 834"/>
                  <a:gd name="T16" fmla="*/ 1233 w 1289"/>
                  <a:gd name="T17" fmla="*/ 0 h 834"/>
                  <a:gd name="T18" fmla="*/ 1274 w 1289"/>
                  <a:gd name="T19" fmla="*/ 157 h 834"/>
                  <a:gd name="T20" fmla="*/ 1158 w 1289"/>
                  <a:gd name="T21" fmla="*/ 239 h 834"/>
                  <a:gd name="T22" fmla="*/ 979 w 1289"/>
                  <a:gd name="T23" fmla="*/ 241 h 834"/>
                  <a:gd name="T24" fmla="*/ 687 w 1289"/>
                  <a:gd name="T25" fmla="*/ 306 h 834"/>
                  <a:gd name="T26" fmla="*/ 492 w 1289"/>
                  <a:gd name="T27" fmla="*/ 503 h 834"/>
                  <a:gd name="T28" fmla="*/ 208 w 1289"/>
                  <a:gd name="T29" fmla="*/ 766 h 834"/>
                  <a:gd name="T30" fmla="*/ 0 w 1289"/>
                  <a:gd name="T31" fmla="*/ 830 h 834"/>
                  <a:gd name="T32" fmla="*/ 0 w 1289"/>
                  <a:gd name="T33" fmla="*/ 832 h 834"/>
                  <a:gd name="T34" fmla="*/ 9 w 1289"/>
                  <a:gd name="T35" fmla="*/ 832 h 834"/>
                  <a:gd name="T36" fmla="*/ 16 w 1289"/>
                  <a:gd name="T37" fmla="*/ 832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89" h="834">
                    <a:moveTo>
                      <a:pt x="16" y="832"/>
                    </a:moveTo>
                    <a:cubicBezTo>
                      <a:pt x="75" y="832"/>
                      <a:pt x="142" y="810"/>
                      <a:pt x="209" y="767"/>
                    </a:cubicBezTo>
                    <a:cubicBezTo>
                      <a:pt x="319" y="698"/>
                      <a:pt x="408" y="600"/>
                      <a:pt x="493" y="504"/>
                    </a:cubicBezTo>
                    <a:cubicBezTo>
                      <a:pt x="555" y="436"/>
                      <a:pt x="618" y="365"/>
                      <a:pt x="688" y="308"/>
                    </a:cubicBezTo>
                    <a:cubicBezTo>
                      <a:pt x="785" y="228"/>
                      <a:pt x="879" y="235"/>
                      <a:pt x="979" y="243"/>
                    </a:cubicBezTo>
                    <a:cubicBezTo>
                      <a:pt x="1037" y="248"/>
                      <a:pt x="1096" y="252"/>
                      <a:pt x="1159" y="241"/>
                    </a:cubicBezTo>
                    <a:cubicBezTo>
                      <a:pt x="1224" y="229"/>
                      <a:pt x="1263" y="201"/>
                      <a:pt x="1276" y="158"/>
                    </a:cubicBezTo>
                    <a:cubicBezTo>
                      <a:pt x="1289" y="115"/>
                      <a:pt x="1274" y="60"/>
                      <a:pt x="1236" y="0"/>
                    </a:cubicBezTo>
                    <a:cubicBezTo>
                      <a:pt x="1233" y="0"/>
                      <a:pt x="1233" y="0"/>
                      <a:pt x="1233" y="0"/>
                    </a:cubicBezTo>
                    <a:cubicBezTo>
                      <a:pt x="1272" y="60"/>
                      <a:pt x="1287" y="116"/>
                      <a:pt x="1274" y="157"/>
                    </a:cubicBezTo>
                    <a:cubicBezTo>
                      <a:pt x="1262" y="199"/>
                      <a:pt x="1223" y="227"/>
                      <a:pt x="1158" y="239"/>
                    </a:cubicBezTo>
                    <a:cubicBezTo>
                      <a:pt x="1096" y="250"/>
                      <a:pt x="1037" y="246"/>
                      <a:pt x="979" y="241"/>
                    </a:cubicBezTo>
                    <a:cubicBezTo>
                      <a:pt x="879" y="233"/>
                      <a:pt x="784" y="226"/>
                      <a:pt x="687" y="306"/>
                    </a:cubicBezTo>
                    <a:cubicBezTo>
                      <a:pt x="617" y="364"/>
                      <a:pt x="553" y="435"/>
                      <a:pt x="492" y="503"/>
                    </a:cubicBezTo>
                    <a:cubicBezTo>
                      <a:pt x="406" y="598"/>
                      <a:pt x="318" y="697"/>
                      <a:pt x="208" y="766"/>
                    </a:cubicBezTo>
                    <a:cubicBezTo>
                      <a:pt x="129" y="816"/>
                      <a:pt x="57" y="834"/>
                      <a:pt x="0" y="830"/>
                    </a:cubicBezTo>
                    <a:cubicBezTo>
                      <a:pt x="0" y="832"/>
                      <a:pt x="0" y="832"/>
                      <a:pt x="0" y="832"/>
                    </a:cubicBezTo>
                    <a:cubicBezTo>
                      <a:pt x="3" y="832"/>
                      <a:pt x="6" y="832"/>
                      <a:pt x="9" y="832"/>
                    </a:cubicBezTo>
                    <a:cubicBezTo>
                      <a:pt x="11" y="832"/>
                      <a:pt x="14" y="832"/>
                      <a:pt x="16" y="8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858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67089B-A4E4-488B-A2A7-7F7BA5A71C53}"/>
              </a:ext>
            </a:extLst>
          </p:cNvPr>
          <p:cNvSpPr/>
          <p:nvPr userDrawn="1"/>
        </p:nvSpPr>
        <p:spPr>
          <a:xfrm>
            <a:off x="5159653" y="0"/>
            <a:ext cx="703234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7E992AB-F520-4DA7-8147-A422DC901B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908051"/>
            <a:ext cx="5186126" cy="482441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FD9F981-6267-4464-945B-1E5E5D584D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896" y="1232745"/>
            <a:ext cx="3615478" cy="43925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1358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&amp;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C2F7FD-0CC2-4DFD-971A-E1F2286FD4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2080" y="0"/>
            <a:ext cx="5879920" cy="68580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335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030802C3-46DF-495C-8279-8A927BEE92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1"/>
            <a:ext cx="6095999" cy="2238706"/>
          </a:xfrm>
          <a:custGeom>
            <a:avLst/>
            <a:gdLst>
              <a:gd name="connsiteX0" fmla="*/ 0 w 6094412"/>
              <a:gd name="connsiteY0" fmla="*/ 0 h 2238706"/>
              <a:gd name="connsiteX1" fmla="*/ 6094412 w 6094412"/>
              <a:gd name="connsiteY1" fmla="*/ 0 h 2238706"/>
              <a:gd name="connsiteX2" fmla="*/ 6094412 w 6094412"/>
              <a:gd name="connsiteY2" fmla="*/ 2238706 h 2238706"/>
              <a:gd name="connsiteX3" fmla="*/ 0 w 6094412"/>
              <a:gd name="connsiteY3" fmla="*/ 2238706 h 223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2" h="2238706">
                <a:moveTo>
                  <a:pt x="0" y="0"/>
                </a:moveTo>
                <a:lnTo>
                  <a:pt x="6094412" y="0"/>
                </a:lnTo>
                <a:lnTo>
                  <a:pt x="6094412" y="2238706"/>
                </a:lnTo>
                <a:lnTo>
                  <a:pt x="0" y="223870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520F4BA-0004-4922-9652-4CF70CC52E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310713"/>
            <a:ext cx="6095999" cy="2238706"/>
          </a:xfrm>
          <a:custGeom>
            <a:avLst/>
            <a:gdLst>
              <a:gd name="connsiteX0" fmla="*/ 0 w 6094412"/>
              <a:gd name="connsiteY0" fmla="*/ 0 h 2238706"/>
              <a:gd name="connsiteX1" fmla="*/ 6094412 w 6094412"/>
              <a:gd name="connsiteY1" fmla="*/ 0 h 2238706"/>
              <a:gd name="connsiteX2" fmla="*/ 6094412 w 6094412"/>
              <a:gd name="connsiteY2" fmla="*/ 2238706 h 2238706"/>
              <a:gd name="connsiteX3" fmla="*/ 0 w 6094412"/>
              <a:gd name="connsiteY3" fmla="*/ 2238706 h 223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2" h="2238706">
                <a:moveTo>
                  <a:pt x="0" y="0"/>
                </a:moveTo>
                <a:lnTo>
                  <a:pt x="6094412" y="0"/>
                </a:lnTo>
                <a:lnTo>
                  <a:pt x="6094412" y="2238706"/>
                </a:lnTo>
                <a:lnTo>
                  <a:pt x="0" y="223870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DCAF7F1-478C-4875-A1D8-9719E8FC26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621427"/>
            <a:ext cx="6095999" cy="2236572"/>
          </a:xfrm>
          <a:custGeom>
            <a:avLst/>
            <a:gdLst>
              <a:gd name="connsiteX0" fmla="*/ 0 w 6094412"/>
              <a:gd name="connsiteY0" fmla="*/ 0 h 2236572"/>
              <a:gd name="connsiteX1" fmla="*/ 6094412 w 6094412"/>
              <a:gd name="connsiteY1" fmla="*/ 0 h 2236572"/>
              <a:gd name="connsiteX2" fmla="*/ 6094412 w 6094412"/>
              <a:gd name="connsiteY2" fmla="*/ 2236572 h 2236572"/>
              <a:gd name="connsiteX3" fmla="*/ 0 w 6094412"/>
              <a:gd name="connsiteY3" fmla="*/ 2236572 h 223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2" h="2236572">
                <a:moveTo>
                  <a:pt x="0" y="0"/>
                </a:moveTo>
                <a:lnTo>
                  <a:pt x="6094412" y="0"/>
                </a:lnTo>
                <a:lnTo>
                  <a:pt x="6094412" y="2236572"/>
                </a:lnTo>
                <a:lnTo>
                  <a:pt x="0" y="22365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520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1E398B-15D6-4251-B888-0BBCB8C2E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3174"/>
            <a:ext cx="5466171" cy="5432035"/>
          </a:xfrm>
          <a:custGeom>
            <a:avLst/>
            <a:gdLst>
              <a:gd name="connsiteX0" fmla="*/ 0 w 5464748"/>
              <a:gd name="connsiteY0" fmla="*/ 0 h 5432035"/>
              <a:gd name="connsiteX1" fmla="*/ 3970932 w 5464748"/>
              <a:gd name="connsiteY1" fmla="*/ 0 h 5432035"/>
              <a:gd name="connsiteX2" fmla="*/ 5431214 w 5464748"/>
              <a:gd name="connsiteY2" fmla="*/ 1481620 h 5432035"/>
              <a:gd name="connsiteX3" fmla="*/ 5430018 w 5464748"/>
              <a:gd name="connsiteY3" fmla="*/ 1646413 h 5432035"/>
              <a:gd name="connsiteX4" fmla="*/ 1623105 w 5464748"/>
              <a:gd name="connsiteY4" fmla="*/ 5398500 h 5432035"/>
              <a:gd name="connsiteX5" fmla="*/ 1458312 w 5464748"/>
              <a:gd name="connsiteY5" fmla="*/ 5397305 h 5432035"/>
              <a:gd name="connsiteX6" fmla="*/ 0 w 5464748"/>
              <a:gd name="connsiteY6" fmla="*/ 3917684 h 543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64748" h="5432035">
                <a:moveTo>
                  <a:pt x="0" y="0"/>
                </a:moveTo>
                <a:lnTo>
                  <a:pt x="3970932" y="0"/>
                </a:lnTo>
                <a:lnTo>
                  <a:pt x="5431214" y="1481620"/>
                </a:lnTo>
                <a:cubicBezTo>
                  <a:pt x="5476390" y="1527457"/>
                  <a:pt x="5475855" y="1601237"/>
                  <a:pt x="5430018" y="1646413"/>
                </a:cubicBezTo>
                <a:lnTo>
                  <a:pt x="1623105" y="5398500"/>
                </a:lnTo>
                <a:cubicBezTo>
                  <a:pt x="1577269" y="5443676"/>
                  <a:pt x="1503488" y="5443141"/>
                  <a:pt x="1458312" y="5397305"/>
                </a:cubicBezTo>
                <a:lnTo>
                  <a:pt x="0" y="391768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11915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60DD81-CE53-4988-AA8C-DCFE75779A28}"/>
              </a:ext>
            </a:extLst>
          </p:cNvPr>
          <p:cNvSpPr/>
          <p:nvPr userDrawn="1"/>
        </p:nvSpPr>
        <p:spPr>
          <a:xfrm>
            <a:off x="1" y="6237312"/>
            <a:ext cx="12192000" cy="6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B50C96E-20AF-4CD4-8A5C-F241839A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15B24E8-709E-4BB1-8463-62BE6D60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123" y="6356352"/>
            <a:ext cx="3860800" cy="365125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11045048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60DD81-CE53-4988-AA8C-DCFE75779A28}"/>
              </a:ext>
            </a:extLst>
          </p:cNvPr>
          <p:cNvSpPr/>
          <p:nvPr userDrawn="1"/>
        </p:nvSpPr>
        <p:spPr>
          <a:xfrm>
            <a:off x="1" y="6237312"/>
            <a:ext cx="12192000" cy="6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B50C96E-20AF-4CD4-8A5C-F241839A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15B24E8-709E-4BB1-8463-62BE6D60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123" y="6356352"/>
            <a:ext cx="3860800" cy="365125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Companyname.com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DA2F5C-1E73-4D73-9865-156115AF49BF}"/>
              </a:ext>
            </a:extLst>
          </p:cNvPr>
          <p:cNvSpPr/>
          <p:nvPr userDrawn="1"/>
        </p:nvSpPr>
        <p:spPr>
          <a:xfrm>
            <a:off x="1" y="836712"/>
            <a:ext cx="12192000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ADCFE-632B-4116-AD33-6F8DDF0C74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759" y="837207"/>
            <a:ext cx="10957982" cy="1079500"/>
          </a:xfrm>
        </p:spPr>
        <p:txBody>
          <a:bodyPr lIns="0" rIns="0" anchor="ctr">
            <a:normAutofit/>
          </a:bodyPr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3297EF9-1609-4424-A91A-99F6ED796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59" y="2259154"/>
            <a:ext cx="10958192" cy="1169846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AA7182C0-361F-4B45-86C3-6845DC9331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757" y="4455232"/>
            <a:ext cx="5255654" cy="1169846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A9B231F-A52C-4FEE-BEC1-6C20EFDEC2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757" y="3825307"/>
            <a:ext cx="5255654" cy="495426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60163AE6-08EC-4D43-AD7A-32188DEBA9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2079" y="4455232"/>
            <a:ext cx="5255654" cy="1169846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52FC3A17-CF20-46F3-9E25-30875E1D7C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12079" y="3825307"/>
            <a:ext cx="5255654" cy="495426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43691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F0732-7B04-4D13-A20A-EAE81FAF64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IN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05796B9B-BAF1-49A9-86FD-73EF8466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84A729F-E614-44E6-A600-73A0CC14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E4D52FC-BAF9-4D38-847D-9C7734B6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8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3590213" y="4165600"/>
            <a:ext cx="2777567" cy="1968500"/>
          </a:xfrm>
          <a:custGeom>
            <a:avLst/>
            <a:gdLst>
              <a:gd name="connsiteX0" fmla="*/ 0 w 2777567"/>
              <a:gd name="connsiteY0" fmla="*/ 0 h 1968500"/>
              <a:gd name="connsiteX1" fmla="*/ 2777567 w 2777567"/>
              <a:gd name="connsiteY1" fmla="*/ 0 h 1968500"/>
              <a:gd name="connsiteX2" fmla="*/ 2777567 w 2777567"/>
              <a:gd name="connsiteY2" fmla="*/ 1968500 h 1968500"/>
              <a:gd name="connsiteX3" fmla="*/ 0 w 2777567"/>
              <a:gd name="connsiteY3" fmla="*/ 196850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567" h="1968500">
                <a:moveTo>
                  <a:pt x="0" y="0"/>
                </a:moveTo>
                <a:lnTo>
                  <a:pt x="2777567" y="0"/>
                </a:lnTo>
                <a:lnTo>
                  <a:pt x="2777567" y="1968500"/>
                </a:lnTo>
                <a:lnTo>
                  <a:pt x="0" y="1968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698501" y="4165600"/>
            <a:ext cx="2777567" cy="1968500"/>
          </a:xfrm>
          <a:custGeom>
            <a:avLst/>
            <a:gdLst>
              <a:gd name="connsiteX0" fmla="*/ 0 w 2777567"/>
              <a:gd name="connsiteY0" fmla="*/ 0 h 1968500"/>
              <a:gd name="connsiteX1" fmla="*/ 2777567 w 2777567"/>
              <a:gd name="connsiteY1" fmla="*/ 0 h 1968500"/>
              <a:gd name="connsiteX2" fmla="*/ 2777567 w 2777567"/>
              <a:gd name="connsiteY2" fmla="*/ 1968500 h 1968500"/>
              <a:gd name="connsiteX3" fmla="*/ 0 w 2777567"/>
              <a:gd name="connsiteY3" fmla="*/ 196850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567" h="1968500">
                <a:moveTo>
                  <a:pt x="0" y="0"/>
                </a:moveTo>
                <a:lnTo>
                  <a:pt x="2777567" y="0"/>
                </a:lnTo>
                <a:lnTo>
                  <a:pt x="2777567" y="1968500"/>
                </a:lnTo>
                <a:lnTo>
                  <a:pt x="0" y="1968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316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48FDE-4B6C-4487-A253-2E5F16A3C849}"/>
              </a:ext>
            </a:extLst>
          </p:cNvPr>
          <p:cNvSpPr/>
          <p:nvPr userDrawn="1"/>
        </p:nvSpPr>
        <p:spPr>
          <a:xfrm>
            <a:off x="5375732" y="0"/>
            <a:ext cx="6816268" cy="6858000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1DDF6-5476-4E3F-A567-5C46290AE37B}"/>
              </a:ext>
            </a:extLst>
          </p:cNvPr>
          <p:cNvSpPr/>
          <p:nvPr userDrawn="1"/>
        </p:nvSpPr>
        <p:spPr>
          <a:xfrm>
            <a:off x="0" y="1052737"/>
            <a:ext cx="4295307" cy="12969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234569-69CC-42E8-9594-E43B57581D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08832" y="1052737"/>
            <a:ext cx="1295737" cy="12969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3FC8E56-F8EE-4A54-ABDC-D955ED4D8430}"/>
              </a:ext>
            </a:extLst>
          </p:cNvPr>
          <p:cNvSpPr>
            <a:spLocks/>
          </p:cNvSpPr>
          <p:nvPr userDrawn="1"/>
        </p:nvSpPr>
        <p:spPr bwMode="auto">
          <a:xfrm>
            <a:off x="6614613" y="1064578"/>
            <a:ext cx="4428691" cy="4864100"/>
          </a:xfrm>
          <a:custGeom>
            <a:avLst/>
            <a:gdLst>
              <a:gd name="T0" fmla="*/ 998 w 1088"/>
              <a:gd name="T1" fmla="*/ 0 h 1199"/>
              <a:gd name="T2" fmla="*/ 154 w 1088"/>
              <a:gd name="T3" fmla="*/ 0 h 1199"/>
              <a:gd name="T4" fmla="*/ 154 w 1088"/>
              <a:gd name="T5" fmla="*/ 20 h 1199"/>
              <a:gd name="T6" fmla="*/ 998 w 1088"/>
              <a:gd name="T7" fmla="*/ 20 h 1199"/>
              <a:gd name="T8" fmla="*/ 1068 w 1088"/>
              <a:gd name="T9" fmla="*/ 90 h 1199"/>
              <a:gd name="T10" fmla="*/ 1068 w 1088"/>
              <a:gd name="T11" fmla="*/ 854 h 1199"/>
              <a:gd name="T12" fmla="*/ 998 w 1088"/>
              <a:gd name="T13" fmla="*/ 924 h 1199"/>
              <a:gd name="T14" fmla="*/ 325 w 1088"/>
              <a:gd name="T15" fmla="*/ 924 h 1199"/>
              <a:gd name="T16" fmla="*/ 58 w 1088"/>
              <a:gd name="T17" fmla="*/ 1015 h 1199"/>
              <a:gd name="T18" fmla="*/ 20 w 1088"/>
              <a:gd name="T19" fmla="*/ 1063 h 1199"/>
              <a:gd name="T20" fmla="*/ 20 w 1088"/>
              <a:gd name="T21" fmla="*/ 157 h 1199"/>
              <a:gd name="T22" fmla="*/ 0 w 1088"/>
              <a:gd name="T23" fmla="*/ 157 h 1199"/>
              <a:gd name="T24" fmla="*/ 0 w 1088"/>
              <a:gd name="T25" fmla="*/ 1199 h 1199"/>
              <a:gd name="T26" fmla="*/ 20 w 1088"/>
              <a:gd name="T27" fmla="*/ 1113 h 1199"/>
              <a:gd name="T28" fmla="*/ 325 w 1088"/>
              <a:gd name="T29" fmla="*/ 944 h 1199"/>
              <a:gd name="T30" fmla="*/ 998 w 1088"/>
              <a:gd name="T31" fmla="*/ 944 h 1199"/>
              <a:gd name="T32" fmla="*/ 1088 w 1088"/>
              <a:gd name="T33" fmla="*/ 854 h 1199"/>
              <a:gd name="T34" fmla="*/ 1088 w 1088"/>
              <a:gd name="T35" fmla="*/ 90 h 1199"/>
              <a:gd name="T36" fmla="*/ 998 w 1088"/>
              <a:gd name="T37" fmla="*/ 0 h 1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88" h="1199">
                <a:moveTo>
                  <a:pt x="998" y="0"/>
                </a:moveTo>
                <a:cubicBezTo>
                  <a:pt x="154" y="0"/>
                  <a:pt x="154" y="0"/>
                  <a:pt x="154" y="0"/>
                </a:cubicBezTo>
                <a:cubicBezTo>
                  <a:pt x="154" y="20"/>
                  <a:pt x="154" y="20"/>
                  <a:pt x="154" y="20"/>
                </a:cubicBezTo>
                <a:cubicBezTo>
                  <a:pt x="998" y="20"/>
                  <a:pt x="998" y="20"/>
                  <a:pt x="998" y="20"/>
                </a:cubicBezTo>
                <a:cubicBezTo>
                  <a:pt x="1037" y="20"/>
                  <a:pt x="1068" y="52"/>
                  <a:pt x="1068" y="90"/>
                </a:cubicBezTo>
                <a:cubicBezTo>
                  <a:pt x="1068" y="854"/>
                  <a:pt x="1068" y="854"/>
                  <a:pt x="1068" y="854"/>
                </a:cubicBezTo>
                <a:cubicBezTo>
                  <a:pt x="1068" y="893"/>
                  <a:pt x="1037" y="924"/>
                  <a:pt x="998" y="924"/>
                </a:cubicBezTo>
                <a:cubicBezTo>
                  <a:pt x="325" y="924"/>
                  <a:pt x="325" y="924"/>
                  <a:pt x="325" y="924"/>
                </a:cubicBezTo>
                <a:cubicBezTo>
                  <a:pt x="180" y="924"/>
                  <a:pt x="99" y="974"/>
                  <a:pt x="58" y="1015"/>
                </a:cubicBezTo>
                <a:cubicBezTo>
                  <a:pt x="41" y="1032"/>
                  <a:pt x="29" y="1048"/>
                  <a:pt x="20" y="1063"/>
                </a:cubicBezTo>
                <a:cubicBezTo>
                  <a:pt x="20" y="157"/>
                  <a:pt x="20" y="157"/>
                  <a:pt x="20" y="157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199"/>
                  <a:pt x="0" y="1199"/>
                  <a:pt x="0" y="1199"/>
                </a:cubicBezTo>
                <a:cubicBezTo>
                  <a:pt x="20" y="1113"/>
                  <a:pt x="20" y="1113"/>
                  <a:pt x="20" y="1113"/>
                </a:cubicBezTo>
                <a:cubicBezTo>
                  <a:pt x="20" y="1111"/>
                  <a:pt x="61" y="944"/>
                  <a:pt x="325" y="944"/>
                </a:cubicBezTo>
                <a:cubicBezTo>
                  <a:pt x="998" y="944"/>
                  <a:pt x="998" y="944"/>
                  <a:pt x="998" y="944"/>
                </a:cubicBezTo>
                <a:cubicBezTo>
                  <a:pt x="1048" y="944"/>
                  <a:pt x="1088" y="904"/>
                  <a:pt x="1088" y="854"/>
                </a:cubicBezTo>
                <a:cubicBezTo>
                  <a:pt x="1088" y="90"/>
                  <a:pt x="1088" y="90"/>
                  <a:pt x="1088" y="90"/>
                </a:cubicBezTo>
                <a:cubicBezTo>
                  <a:pt x="1088" y="41"/>
                  <a:pt x="1048" y="0"/>
                  <a:pt x="9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18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2429897-24C6-4E66-BB82-AC62BB2FECD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269941" y="929322"/>
            <a:ext cx="764741" cy="523902"/>
          </a:xfrm>
          <a:custGeom>
            <a:avLst/>
            <a:gdLst>
              <a:gd name="T0" fmla="*/ 450 w 2050"/>
              <a:gd name="T1" fmla="*/ 512 h 1408"/>
              <a:gd name="T2" fmla="*/ 898 w 2050"/>
              <a:gd name="T3" fmla="*/ 960 h 1408"/>
              <a:gd name="T4" fmla="*/ 450 w 2050"/>
              <a:gd name="T5" fmla="*/ 1408 h 1408"/>
              <a:gd name="T6" fmla="*/ 2 w 2050"/>
              <a:gd name="T7" fmla="*/ 960 h 1408"/>
              <a:gd name="T8" fmla="*/ 0 w 2050"/>
              <a:gd name="T9" fmla="*/ 896 h 1408"/>
              <a:gd name="T10" fmla="*/ 896 w 2050"/>
              <a:gd name="T11" fmla="*/ 0 h 1408"/>
              <a:gd name="T12" fmla="*/ 896 w 2050"/>
              <a:gd name="T13" fmla="*/ 256 h 1408"/>
              <a:gd name="T14" fmla="*/ 443 w 2050"/>
              <a:gd name="T15" fmla="*/ 443 h 1408"/>
              <a:gd name="T16" fmla="*/ 380 w 2050"/>
              <a:gd name="T17" fmla="*/ 517 h 1408"/>
              <a:gd name="T18" fmla="*/ 450 w 2050"/>
              <a:gd name="T19" fmla="*/ 512 h 1408"/>
              <a:gd name="T20" fmla="*/ 1602 w 2050"/>
              <a:gd name="T21" fmla="*/ 512 h 1408"/>
              <a:gd name="T22" fmla="*/ 2050 w 2050"/>
              <a:gd name="T23" fmla="*/ 960 h 1408"/>
              <a:gd name="T24" fmla="*/ 1602 w 2050"/>
              <a:gd name="T25" fmla="*/ 1408 h 1408"/>
              <a:gd name="T26" fmla="*/ 1154 w 2050"/>
              <a:gd name="T27" fmla="*/ 960 h 1408"/>
              <a:gd name="T28" fmla="*/ 1152 w 2050"/>
              <a:gd name="T29" fmla="*/ 896 h 1408"/>
              <a:gd name="T30" fmla="*/ 2048 w 2050"/>
              <a:gd name="T31" fmla="*/ 0 h 1408"/>
              <a:gd name="T32" fmla="*/ 2048 w 2050"/>
              <a:gd name="T33" fmla="*/ 256 h 1408"/>
              <a:gd name="T34" fmla="*/ 1595 w 2050"/>
              <a:gd name="T35" fmla="*/ 443 h 1408"/>
              <a:gd name="T36" fmla="*/ 1532 w 2050"/>
              <a:gd name="T37" fmla="*/ 517 h 1408"/>
              <a:gd name="T38" fmla="*/ 1602 w 2050"/>
              <a:gd name="T39" fmla="*/ 512 h 1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50" h="1408">
                <a:moveTo>
                  <a:pt x="450" y="512"/>
                </a:moveTo>
                <a:cubicBezTo>
                  <a:pt x="697" y="512"/>
                  <a:pt x="898" y="713"/>
                  <a:pt x="898" y="960"/>
                </a:cubicBezTo>
                <a:cubicBezTo>
                  <a:pt x="898" y="1207"/>
                  <a:pt x="697" y="1408"/>
                  <a:pt x="450" y="1408"/>
                </a:cubicBezTo>
                <a:cubicBezTo>
                  <a:pt x="203" y="1408"/>
                  <a:pt x="2" y="1207"/>
                  <a:pt x="2" y="960"/>
                </a:cubicBezTo>
                <a:cubicBezTo>
                  <a:pt x="0" y="896"/>
                  <a:pt x="0" y="896"/>
                  <a:pt x="0" y="896"/>
                </a:cubicBezTo>
                <a:cubicBezTo>
                  <a:pt x="0" y="401"/>
                  <a:pt x="401" y="0"/>
                  <a:pt x="896" y="0"/>
                </a:cubicBezTo>
                <a:cubicBezTo>
                  <a:pt x="896" y="256"/>
                  <a:pt x="896" y="256"/>
                  <a:pt x="896" y="256"/>
                </a:cubicBezTo>
                <a:cubicBezTo>
                  <a:pt x="725" y="256"/>
                  <a:pt x="564" y="323"/>
                  <a:pt x="443" y="443"/>
                </a:cubicBezTo>
                <a:cubicBezTo>
                  <a:pt x="420" y="467"/>
                  <a:pt x="399" y="491"/>
                  <a:pt x="380" y="517"/>
                </a:cubicBezTo>
                <a:cubicBezTo>
                  <a:pt x="403" y="514"/>
                  <a:pt x="426" y="512"/>
                  <a:pt x="450" y="512"/>
                </a:cubicBezTo>
                <a:close/>
                <a:moveTo>
                  <a:pt x="1602" y="512"/>
                </a:moveTo>
                <a:cubicBezTo>
                  <a:pt x="1849" y="512"/>
                  <a:pt x="2050" y="713"/>
                  <a:pt x="2050" y="960"/>
                </a:cubicBezTo>
                <a:cubicBezTo>
                  <a:pt x="2050" y="1207"/>
                  <a:pt x="1849" y="1408"/>
                  <a:pt x="1602" y="1408"/>
                </a:cubicBezTo>
                <a:cubicBezTo>
                  <a:pt x="1355" y="1408"/>
                  <a:pt x="1154" y="1207"/>
                  <a:pt x="1154" y="960"/>
                </a:cubicBezTo>
                <a:cubicBezTo>
                  <a:pt x="1152" y="896"/>
                  <a:pt x="1152" y="896"/>
                  <a:pt x="1152" y="896"/>
                </a:cubicBezTo>
                <a:cubicBezTo>
                  <a:pt x="1152" y="401"/>
                  <a:pt x="1553" y="0"/>
                  <a:pt x="2048" y="0"/>
                </a:cubicBezTo>
                <a:cubicBezTo>
                  <a:pt x="2048" y="256"/>
                  <a:pt x="2048" y="256"/>
                  <a:pt x="2048" y="256"/>
                </a:cubicBezTo>
                <a:cubicBezTo>
                  <a:pt x="1877" y="256"/>
                  <a:pt x="1716" y="323"/>
                  <a:pt x="1595" y="443"/>
                </a:cubicBezTo>
                <a:cubicBezTo>
                  <a:pt x="1572" y="467"/>
                  <a:pt x="1551" y="491"/>
                  <a:pt x="1532" y="517"/>
                </a:cubicBezTo>
                <a:cubicBezTo>
                  <a:pt x="1555" y="514"/>
                  <a:pt x="1578" y="512"/>
                  <a:pt x="1602" y="5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18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9949BCB-2ECD-43E6-A3E9-14BBF78180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34458" y="1588481"/>
            <a:ext cx="3599800" cy="284858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77057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_an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8EC023-5C17-48BE-B229-A6022921FFF1}"/>
              </a:ext>
            </a:extLst>
          </p:cNvPr>
          <p:cNvSpPr/>
          <p:nvPr userDrawn="1"/>
        </p:nvSpPr>
        <p:spPr>
          <a:xfrm>
            <a:off x="0" y="1484784"/>
            <a:ext cx="6095999" cy="38884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2BEA14BD-8AAE-4C27-B899-6DB5FFACFE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21472" y="1913260"/>
            <a:ext cx="827303" cy="1155700"/>
          </a:xfrm>
          <a:custGeom>
            <a:avLst/>
            <a:gdLst>
              <a:gd name="T0" fmla="*/ 383 w 383"/>
              <a:gd name="T1" fmla="*/ 241 h 535"/>
              <a:gd name="T2" fmla="*/ 362 w 383"/>
              <a:gd name="T3" fmla="*/ 350 h 535"/>
              <a:gd name="T4" fmla="*/ 306 w 383"/>
              <a:gd name="T5" fmla="*/ 424 h 535"/>
              <a:gd name="T6" fmla="*/ 380 w 383"/>
              <a:gd name="T7" fmla="*/ 483 h 535"/>
              <a:gd name="T8" fmla="*/ 321 w 383"/>
              <a:gd name="T9" fmla="*/ 535 h 535"/>
              <a:gd name="T10" fmla="*/ 226 w 383"/>
              <a:gd name="T11" fmla="*/ 458 h 535"/>
              <a:gd name="T12" fmla="*/ 192 w 383"/>
              <a:gd name="T13" fmla="*/ 461 h 535"/>
              <a:gd name="T14" fmla="*/ 92 w 383"/>
              <a:gd name="T15" fmla="*/ 434 h 535"/>
              <a:gd name="T16" fmla="*/ 24 w 383"/>
              <a:gd name="T17" fmla="*/ 358 h 535"/>
              <a:gd name="T18" fmla="*/ 0 w 383"/>
              <a:gd name="T19" fmla="*/ 243 h 535"/>
              <a:gd name="T20" fmla="*/ 0 w 383"/>
              <a:gd name="T21" fmla="*/ 221 h 535"/>
              <a:gd name="T22" fmla="*/ 24 w 383"/>
              <a:gd name="T23" fmla="*/ 104 h 535"/>
              <a:gd name="T24" fmla="*/ 91 w 383"/>
              <a:gd name="T25" fmla="*/ 27 h 535"/>
              <a:gd name="T26" fmla="*/ 191 w 383"/>
              <a:gd name="T27" fmla="*/ 0 h 535"/>
              <a:gd name="T28" fmla="*/ 291 w 383"/>
              <a:gd name="T29" fmla="*/ 27 h 535"/>
              <a:gd name="T30" fmla="*/ 359 w 383"/>
              <a:gd name="T31" fmla="*/ 104 h 535"/>
              <a:gd name="T32" fmla="*/ 383 w 383"/>
              <a:gd name="T33" fmla="*/ 220 h 535"/>
              <a:gd name="T34" fmla="*/ 383 w 383"/>
              <a:gd name="T35" fmla="*/ 241 h 535"/>
              <a:gd name="T36" fmla="*/ 289 w 383"/>
              <a:gd name="T37" fmla="*/ 220 h 535"/>
              <a:gd name="T38" fmla="*/ 263 w 383"/>
              <a:gd name="T39" fmla="*/ 113 h 535"/>
              <a:gd name="T40" fmla="*/ 191 w 383"/>
              <a:gd name="T41" fmla="*/ 76 h 535"/>
              <a:gd name="T42" fmla="*/ 119 w 383"/>
              <a:gd name="T43" fmla="*/ 112 h 535"/>
              <a:gd name="T44" fmla="*/ 94 w 383"/>
              <a:gd name="T45" fmla="*/ 219 h 535"/>
              <a:gd name="T46" fmla="*/ 94 w 383"/>
              <a:gd name="T47" fmla="*/ 241 h 535"/>
              <a:gd name="T48" fmla="*/ 119 w 383"/>
              <a:gd name="T49" fmla="*/ 347 h 535"/>
              <a:gd name="T50" fmla="*/ 192 w 383"/>
              <a:gd name="T51" fmla="*/ 385 h 535"/>
              <a:gd name="T52" fmla="*/ 263 w 383"/>
              <a:gd name="T53" fmla="*/ 349 h 535"/>
              <a:gd name="T54" fmla="*/ 289 w 383"/>
              <a:gd name="T55" fmla="*/ 242 h 535"/>
              <a:gd name="T56" fmla="*/ 289 w 383"/>
              <a:gd name="T57" fmla="*/ 220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83" h="535">
                <a:moveTo>
                  <a:pt x="383" y="241"/>
                </a:moveTo>
                <a:cubicBezTo>
                  <a:pt x="383" y="282"/>
                  <a:pt x="376" y="319"/>
                  <a:pt x="362" y="350"/>
                </a:cubicBezTo>
                <a:cubicBezTo>
                  <a:pt x="349" y="381"/>
                  <a:pt x="330" y="406"/>
                  <a:pt x="306" y="424"/>
                </a:cubicBezTo>
                <a:cubicBezTo>
                  <a:pt x="380" y="483"/>
                  <a:pt x="380" y="483"/>
                  <a:pt x="380" y="483"/>
                </a:cubicBezTo>
                <a:cubicBezTo>
                  <a:pt x="321" y="535"/>
                  <a:pt x="321" y="535"/>
                  <a:pt x="321" y="535"/>
                </a:cubicBezTo>
                <a:cubicBezTo>
                  <a:pt x="226" y="458"/>
                  <a:pt x="226" y="458"/>
                  <a:pt x="226" y="458"/>
                </a:cubicBezTo>
                <a:cubicBezTo>
                  <a:pt x="215" y="460"/>
                  <a:pt x="204" y="461"/>
                  <a:pt x="192" y="461"/>
                </a:cubicBezTo>
                <a:cubicBezTo>
                  <a:pt x="155" y="461"/>
                  <a:pt x="121" y="452"/>
                  <a:pt x="92" y="434"/>
                </a:cubicBezTo>
                <a:cubicBezTo>
                  <a:pt x="63" y="416"/>
                  <a:pt x="40" y="391"/>
                  <a:pt x="24" y="358"/>
                </a:cubicBezTo>
                <a:cubicBezTo>
                  <a:pt x="8" y="324"/>
                  <a:pt x="0" y="286"/>
                  <a:pt x="0" y="243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177"/>
                  <a:pt x="8" y="138"/>
                  <a:pt x="24" y="104"/>
                </a:cubicBezTo>
                <a:cubicBezTo>
                  <a:pt x="40" y="70"/>
                  <a:pt x="62" y="45"/>
                  <a:pt x="91" y="27"/>
                </a:cubicBezTo>
                <a:cubicBezTo>
                  <a:pt x="121" y="9"/>
                  <a:pt x="154" y="0"/>
                  <a:pt x="191" y="0"/>
                </a:cubicBezTo>
                <a:cubicBezTo>
                  <a:pt x="229" y="0"/>
                  <a:pt x="262" y="9"/>
                  <a:pt x="291" y="27"/>
                </a:cubicBezTo>
                <a:cubicBezTo>
                  <a:pt x="320" y="45"/>
                  <a:pt x="343" y="70"/>
                  <a:pt x="359" y="104"/>
                </a:cubicBezTo>
                <a:cubicBezTo>
                  <a:pt x="375" y="138"/>
                  <a:pt x="383" y="176"/>
                  <a:pt x="383" y="220"/>
                </a:cubicBezTo>
                <a:lnTo>
                  <a:pt x="383" y="241"/>
                </a:lnTo>
                <a:close/>
                <a:moveTo>
                  <a:pt x="289" y="220"/>
                </a:moveTo>
                <a:cubicBezTo>
                  <a:pt x="289" y="173"/>
                  <a:pt x="280" y="137"/>
                  <a:pt x="263" y="113"/>
                </a:cubicBezTo>
                <a:cubicBezTo>
                  <a:pt x="247" y="88"/>
                  <a:pt x="223" y="76"/>
                  <a:pt x="191" y="76"/>
                </a:cubicBezTo>
                <a:cubicBezTo>
                  <a:pt x="160" y="76"/>
                  <a:pt x="136" y="88"/>
                  <a:pt x="119" y="112"/>
                </a:cubicBezTo>
                <a:cubicBezTo>
                  <a:pt x="102" y="136"/>
                  <a:pt x="94" y="172"/>
                  <a:pt x="94" y="219"/>
                </a:cubicBezTo>
                <a:cubicBezTo>
                  <a:pt x="94" y="241"/>
                  <a:pt x="94" y="241"/>
                  <a:pt x="94" y="241"/>
                </a:cubicBezTo>
                <a:cubicBezTo>
                  <a:pt x="94" y="286"/>
                  <a:pt x="102" y="322"/>
                  <a:pt x="119" y="347"/>
                </a:cubicBezTo>
                <a:cubicBezTo>
                  <a:pt x="136" y="373"/>
                  <a:pt x="160" y="385"/>
                  <a:pt x="192" y="385"/>
                </a:cubicBezTo>
                <a:cubicBezTo>
                  <a:pt x="223" y="385"/>
                  <a:pt x="247" y="373"/>
                  <a:pt x="263" y="349"/>
                </a:cubicBezTo>
                <a:cubicBezTo>
                  <a:pt x="280" y="324"/>
                  <a:pt x="289" y="289"/>
                  <a:pt x="289" y="242"/>
                </a:cubicBezTo>
                <a:lnTo>
                  <a:pt x="289" y="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1800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789CEAE0-31A3-4179-9C78-8C69B2E5A9F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30360" y="1927548"/>
            <a:ext cx="908287" cy="968375"/>
          </a:xfrm>
          <a:custGeom>
            <a:avLst/>
            <a:gdLst>
              <a:gd name="T0" fmla="*/ 395 w 572"/>
              <a:gd name="T1" fmla="*/ 483 h 610"/>
              <a:gd name="T2" fmla="*/ 175 w 572"/>
              <a:gd name="T3" fmla="*/ 483 h 610"/>
              <a:gd name="T4" fmla="*/ 133 w 572"/>
              <a:gd name="T5" fmla="*/ 610 h 610"/>
              <a:gd name="T6" fmla="*/ 0 w 572"/>
              <a:gd name="T7" fmla="*/ 610 h 610"/>
              <a:gd name="T8" fmla="*/ 227 w 572"/>
              <a:gd name="T9" fmla="*/ 0 h 610"/>
              <a:gd name="T10" fmla="*/ 344 w 572"/>
              <a:gd name="T11" fmla="*/ 0 h 610"/>
              <a:gd name="T12" fmla="*/ 572 w 572"/>
              <a:gd name="T13" fmla="*/ 610 h 610"/>
              <a:gd name="T14" fmla="*/ 437 w 572"/>
              <a:gd name="T15" fmla="*/ 610 h 610"/>
              <a:gd name="T16" fmla="*/ 395 w 572"/>
              <a:gd name="T17" fmla="*/ 483 h 610"/>
              <a:gd name="T18" fmla="*/ 209 w 572"/>
              <a:gd name="T19" fmla="*/ 382 h 610"/>
              <a:gd name="T20" fmla="*/ 361 w 572"/>
              <a:gd name="T21" fmla="*/ 382 h 610"/>
              <a:gd name="T22" fmla="*/ 285 w 572"/>
              <a:gd name="T23" fmla="*/ 153 h 610"/>
              <a:gd name="T24" fmla="*/ 209 w 572"/>
              <a:gd name="T25" fmla="*/ 382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2" h="610">
                <a:moveTo>
                  <a:pt x="395" y="483"/>
                </a:moveTo>
                <a:lnTo>
                  <a:pt x="175" y="483"/>
                </a:lnTo>
                <a:lnTo>
                  <a:pt x="133" y="610"/>
                </a:lnTo>
                <a:lnTo>
                  <a:pt x="0" y="610"/>
                </a:lnTo>
                <a:lnTo>
                  <a:pt x="227" y="0"/>
                </a:lnTo>
                <a:lnTo>
                  <a:pt x="344" y="0"/>
                </a:lnTo>
                <a:lnTo>
                  <a:pt x="572" y="610"/>
                </a:lnTo>
                <a:lnTo>
                  <a:pt x="437" y="610"/>
                </a:lnTo>
                <a:lnTo>
                  <a:pt x="395" y="483"/>
                </a:lnTo>
                <a:close/>
                <a:moveTo>
                  <a:pt x="209" y="382"/>
                </a:moveTo>
                <a:lnTo>
                  <a:pt x="361" y="382"/>
                </a:lnTo>
                <a:lnTo>
                  <a:pt x="285" y="153"/>
                </a:lnTo>
                <a:lnTo>
                  <a:pt x="209" y="3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180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12CF986-C8A9-45C4-A11F-BEB2DA196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699" y="3497437"/>
            <a:ext cx="5022570" cy="158732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16F89729-72ED-467B-83DE-CBF0166A22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36714" y="3497437"/>
            <a:ext cx="5022570" cy="1587327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48110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_and_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60DD81-CE53-4988-AA8C-DCFE75779A28}"/>
              </a:ext>
            </a:extLst>
          </p:cNvPr>
          <p:cNvSpPr/>
          <p:nvPr userDrawn="1"/>
        </p:nvSpPr>
        <p:spPr>
          <a:xfrm>
            <a:off x="1" y="6237312"/>
            <a:ext cx="12192000" cy="6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B50C96E-20AF-4CD4-8A5C-F241839A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15B24E8-709E-4BB1-8463-62BE6D60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123" y="6356352"/>
            <a:ext cx="3860800" cy="365125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Companyname.com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DA2F5C-1E73-4D73-9865-156115AF49BF}"/>
              </a:ext>
            </a:extLst>
          </p:cNvPr>
          <p:cNvSpPr/>
          <p:nvPr userDrawn="1"/>
        </p:nvSpPr>
        <p:spPr>
          <a:xfrm>
            <a:off x="1" y="836712"/>
            <a:ext cx="12192000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ADCFE-632B-4116-AD33-6F8DDF0C74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759" y="837207"/>
            <a:ext cx="10957982" cy="1079500"/>
          </a:xfrm>
        </p:spPr>
        <p:txBody>
          <a:bodyPr lIns="0" rIns="0" anchor="ctr">
            <a:normAutofit/>
          </a:bodyPr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3297EF9-1609-4424-A91A-99F6ED796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59" y="2259154"/>
            <a:ext cx="10958192" cy="1169846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84CA4BDC-CCEE-4B78-AC4A-6633E92C98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757" y="3833286"/>
            <a:ext cx="10972643" cy="1791792"/>
          </a:xfrm>
        </p:spPr>
        <p:txBody>
          <a:bodyPr lIns="0" rIns="0">
            <a:normAutofit/>
          </a:bodyPr>
          <a:lstStyle>
            <a:lvl1pPr marL="0" indent="0">
              <a:lnSpc>
                <a:spcPct val="13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13363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43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86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636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610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675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443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F18397-D16A-4529-AEDA-D05AC378F9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IN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69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57200" y="2794000"/>
            <a:ext cx="6743700" cy="3759200"/>
          </a:xfrm>
          <a:custGeom>
            <a:avLst/>
            <a:gdLst>
              <a:gd name="connsiteX0" fmla="*/ 0 w 6743700"/>
              <a:gd name="connsiteY0" fmla="*/ 0 h 3759200"/>
              <a:gd name="connsiteX1" fmla="*/ 6743700 w 6743700"/>
              <a:gd name="connsiteY1" fmla="*/ 0 h 3759200"/>
              <a:gd name="connsiteX2" fmla="*/ 6743700 w 6743700"/>
              <a:gd name="connsiteY2" fmla="*/ 3759200 h 3759200"/>
              <a:gd name="connsiteX3" fmla="*/ 0 w 6743700"/>
              <a:gd name="connsiteY3" fmla="*/ 3759200 h 37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3700" h="3759200">
                <a:moveTo>
                  <a:pt x="0" y="0"/>
                </a:moveTo>
                <a:lnTo>
                  <a:pt x="6743700" y="0"/>
                </a:lnTo>
                <a:lnTo>
                  <a:pt x="6743700" y="3759200"/>
                </a:lnTo>
                <a:lnTo>
                  <a:pt x="0" y="375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936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069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127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327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5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987990"/>
            <a:ext cx="10363200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509360"/>
            <a:ext cx="8534400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289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035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066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5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9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7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746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978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9" indent="0">
              <a:buNone/>
              <a:defRPr sz="2667" b="1"/>
            </a:lvl2pPr>
            <a:lvl3pPr marL="1219119" indent="0">
              <a:buNone/>
              <a:defRPr sz="2400" b="1"/>
            </a:lvl3pPr>
            <a:lvl4pPr marL="1828678" indent="0">
              <a:buNone/>
              <a:defRPr sz="2133" b="1"/>
            </a:lvl4pPr>
            <a:lvl5pPr marL="2438238" indent="0">
              <a:buNone/>
              <a:defRPr sz="2133" b="1"/>
            </a:lvl5pPr>
            <a:lvl6pPr marL="3047797" indent="0">
              <a:buNone/>
              <a:defRPr sz="2133" b="1"/>
            </a:lvl6pPr>
            <a:lvl7pPr marL="3657357" indent="0">
              <a:buNone/>
              <a:defRPr sz="2133" b="1"/>
            </a:lvl7pPr>
            <a:lvl8pPr marL="4266915" indent="0">
              <a:buNone/>
              <a:defRPr sz="2133" b="1"/>
            </a:lvl8pPr>
            <a:lvl9pPr marL="487647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9" indent="0">
              <a:buNone/>
              <a:defRPr sz="2667" b="1"/>
            </a:lvl2pPr>
            <a:lvl3pPr marL="1219119" indent="0">
              <a:buNone/>
              <a:defRPr sz="2400" b="1"/>
            </a:lvl3pPr>
            <a:lvl4pPr marL="1828678" indent="0">
              <a:buNone/>
              <a:defRPr sz="2133" b="1"/>
            </a:lvl4pPr>
            <a:lvl5pPr marL="2438238" indent="0">
              <a:buNone/>
              <a:defRPr sz="2133" b="1"/>
            </a:lvl5pPr>
            <a:lvl6pPr marL="3047797" indent="0">
              <a:buNone/>
              <a:defRPr sz="2133" b="1"/>
            </a:lvl6pPr>
            <a:lvl7pPr marL="3657357" indent="0">
              <a:buNone/>
              <a:defRPr sz="2133" b="1"/>
            </a:lvl7pPr>
            <a:lvl8pPr marL="4266915" indent="0">
              <a:buNone/>
              <a:defRPr sz="2133" b="1"/>
            </a:lvl8pPr>
            <a:lvl9pPr marL="487647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90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7524140" y="749301"/>
            <a:ext cx="4667860" cy="4476019"/>
          </a:xfrm>
          <a:custGeom>
            <a:avLst/>
            <a:gdLst>
              <a:gd name="connsiteX0" fmla="*/ 1603515 w 4667860"/>
              <a:gd name="connsiteY0" fmla="*/ 3504952 h 4476019"/>
              <a:gd name="connsiteX1" fmla="*/ 4667860 w 4667860"/>
              <a:gd name="connsiteY1" fmla="*/ 3504952 h 4476019"/>
              <a:gd name="connsiteX2" fmla="*/ 4667860 w 4667860"/>
              <a:gd name="connsiteY2" fmla="*/ 4476019 h 4476019"/>
              <a:gd name="connsiteX3" fmla="*/ 1603515 w 4667860"/>
              <a:gd name="connsiteY3" fmla="*/ 4476018 h 4476019"/>
              <a:gd name="connsiteX4" fmla="*/ 1127846 w 4667860"/>
              <a:gd name="connsiteY4" fmla="*/ 4088337 h 4476019"/>
              <a:gd name="connsiteX5" fmla="*/ 1117981 w 4667860"/>
              <a:gd name="connsiteY5" fmla="*/ 3990485 h 4476019"/>
              <a:gd name="connsiteX6" fmla="*/ 1127846 w 4667860"/>
              <a:gd name="connsiteY6" fmla="*/ 3892633 h 4476019"/>
              <a:gd name="connsiteX7" fmla="*/ 1603515 w 4667860"/>
              <a:gd name="connsiteY7" fmla="*/ 3504952 h 4476019"/>
              <a:gd name="connsiteX8" fmla="*/ 485534 w 4667860"/>
              <a:gd name="connsiteY8" fmla="*/ 2516229 h 4476019"/>
              <a:gd name="connsiteX9" fmla="*/ 4667860 w 4667860"/>
              <a:gd name="connsiteY9" fmla="*/ 2516229 h 4476019"/>
              <a:gd name="connsiteX10" fmla="*/ 4667860 w 4667860"/>
              <a:gd name="connsiteY10" fmla="*/ 3487297 h 4476019"/>
              <a:gd name="connsiteX11" fmla="*/ 485534 w 4667860"/>
              <a:gd name="connsiteY11" fmla="*/ 3487296 h 4476019"/>
              <a:gd name="connsiteX12" fmla="*/ 9864 w 4667860"/>
              <a:gd name="connsiteY12" fmla="*/ 3099614 h 4476019"/>
              <a:gd name="connsiteX13" fmla="*/ 0 w 4667860"/>
              <a:gd name="connsiteY13" fmla="*/ 3001762 h 4476019"/>
              <a:gd name="connsiteX14" fmla="*/ 9864 w 4667860"/>
              <a:gd name="connsiteY14" fmla="*/ 2903911 h 4476019"/>
              <a:gd name="connsiteX15" fmla="*/ 485534 w 4667860"/>
              <a:gd name="connsiteY15" fmla="*/ 2516229 h 4476019"/>
              <a:gd name="connsiteX16" fmla="*/ 1315376 w 4667860"/>
              <a:gd name="connsiteY16" fmla="*/ 1527507 h 4476019"/>
              <a:gd name="connsiteX17" fmla="*/ 4667860 w 4667860"/>
              <a:gd name="connsiteY17" fmla="*/ 1527507 h 4476019"/>
              <a:gd name="connsiteX18" fmla="*/ 4667860 w 4667860"/>
              <a:gd name="connsiteY18" fmla="*/ 2498574 h 4476019"/>
              <a:gd name="connsiteX19" fmla="*/ 1315376 w 4667860"/>
              <a:gd name="connsiteY19" fmla="*/ 2498574 h 4476019"/>
              <a:gd name="connsiteX20" fmla="*/ 839706 w 4667860"/>
              <a:gd name="connsiteY20" fmla="*/ 2110892 h 4476019"/>
              <a:gd name="connsiteX21" fmla="*/ 829842 w 4667860"/>
              <a:gd name="connsiteY21" fmla="*/ 2013040 h 4476019"/>
              <a:gd name="connsiteX22" fmla="*/ 839706 w 4667860"/>
              <a:gd name="connsiteY22" fmla="*/ 1915189 h 4476019"/>
              <a:gd name="connsiteX23" fmla="*/ 1315376 w 4667860"/>
              <a:gd name="connsiteY23" fmla="*/ 1527507 h 4476019"/>
              <a:gd name="connsiteX24" fmla="*/ 1584767 w 4667860"/>
              <a:gd name="connsiteY24" fmla="*/ 0 h 4476019"/>
              <a:gd name="connsiteX25" fmla="*/ 4667860 w 4667860"/>
              <a:gd name="connsiteY25" fmla="*/ 0 h 4476019"/>
              <a:gd name="connsiteX26" fmla="*/ 4667860 w 4667860"/>
              <a:gd name="connsiteY26" fmla="*/ 1509851 h 4476019"/>
              <a:gd name="connsiteX27" fmla="*/ 1584767 w 4667860"/>
              <a:gd name="connsiteY27" fmla="*/ 1509851 h 4476019"/>
              <a:gd name="connsiteX28" fmla="*/ 829842 w 4667860"/>
              <a:gd name="connsiteY28" fmla="*/ 754926 h 4476019"/>
              <a:gd name="connsiteX29" fmla="*/ 1584767 w 4667860"/>
              <a:gd name="connsiteY29" fmla="*/ 0 h 4476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67860" h="4476019">
                <a:moveTo>
                  <a:pt x="1603515" y="3504952"/>
                </a:moveTo>
                <a:lnTo>
                  <a:pt x="4667860" y="3504952"/>
                </a:lnTo>
                <a:lnTo>
                  <a:pt x="4667860" y="4476019"/>
                </a:lnTo>
                <a:lnTo>
                  <a:pt x="1603515" y="4476018"/>
                </a:lnTo>
                <a:cubicBezTo>
                  <a:pt x="1368881" y="4476018"/>
                  <a:pt x="1173120" y="4309586"/>
                  <a:pt x="1127846" y="4088337"/>
                </a:cubicBezTo>
                <a:lnTo>
                  <a:pt x="1117981" y="3990485"/>
                </a:lnTo>
                <a:lnTo>
                  <a:pt x="1127846" y="3892633"/>
                </a:lnTo>
                <a:cubicBezTo>
                  <a:pt x="1173120" y="3671384"/>
                  <a:pt x="1368881" y="3504952"/>
                  <a:pt x="1603515" y="3504952"/>
                </a:cubicBezTo>
                <a:close/>
                <a:moveTo>
                  <a:pt x="485534" y="2516229"/>
                </a:moveTo>
                <a:lnTo>
                  <a:pt x="4667860" y="2516229"/>
                </a:lnTo>
                <a:lnTo>
                  <a:pt x="4667860" y="3487297"/>
                </a:lnTo>
                <a:lnTo>
                  <a:pt x="485534" y="3487296"/>
                </a:lnTo>
                <a:cubicBezTo>
                  <a:pt x="250899" y="3487296"/>
                  <a:pt x="55139" y="3320864"/>
                  <a:pt x="9864" y="3099614"/>
                </a:cubicBezTo>
                <a:lnTo>
                  <a:pt x="0" y="3001762"/>
                </a:lnTo>
                <a:lnTo>
                  <a:pt x="9864" y="2903911"/>
                </a:lnTo>
                <a:cubicBezTo>
                  <a:pt x="55139" y="2682662"/>
                  <a:pt x="250899" y="2516229"/>
                  <a:pt x="485534" y="2516229"/>
                </a:cubicBezTo>
                <a:close/>
                <a:moveTo>
                  <a:pt x="1315376" y="1527507"/>
                </a:moveTo>
                <a:lnTo>
                  <a:pt x="4667860" y="1527507"/>
                </a:lnTo>
                <a:lnTo>
                  <a:pt x="4667860" y="2498574"/>
                </a:lnTo>
                <a:lnTo>
                  <a:pt x="1315376" y="2498574"/>
                </a:lnTo>
                <a:cubicBezTo>
                  <a:pt x="1080741" y="2498574"/>
                  <a:pt x="884980" y="2332141"/>
                  <a:pt x="839706" y="2110892"/>
                </a:cubicBezTo>
                <a:lnTo>
                  <a:pt x="829842" y="2013040"/>
                </a:lnTo>
                <a:lnTo>
                  <a:pt x="839706" y="1915189"/>
                </a:lnTo>
                <a:cubicBezTo>
                  <a:pt x="884980" y="1693939"/>
                  <a:pt x="1080741" y="1527507"/>
                  <a:pt x="1315376" y="1527507"/>
                </a:cubicBezTo>
                <a:close/>
                <a:moveTo>
                  <a:pt x="1584767" y="0"/>
                </a:moveTo>
                <a:lnTo>
                  <a:pt x="4667860" y="0"/>
                </a:lnTo>
                <a:lnTo>
                  <a:pt x="4667860" y="1509851"/>
                </a:lnTo>
                <a:lnTo>
                  <a:pt x="1584767" y="1509851"/>
                </a:lnTo>
                <a:cubicBezTo>
                  <a:pt x="1167834" y="1509851"/>
                  <a:pt x="829842" y="1171859"/>
                  <a:pt x="829842" y="754926"/>
                </a:cubicBezTo>
                <a:cubicBezTo>
                  <a:pt x="829842" y="337992"/>
                  <a:pt x="1167834" y="0"/>
                  <a:pt x="15847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278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5961"/>
          </a:xfrm>
        </p:spPr>
        <p:txBody>
          <a:bodyPr>
            <a:normAutofit/>
          </a:bodyPr>
          <a:lstStyle>
            <a:lvl1pPr algn="l">
              <a:defRPr sz="37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86340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5961"/>
          </a:xfrm>
        </p:spPr>
        <p:txBody>
          <a:bodyPr>
            <a:normAutofit/>
          </a:bodyPr>
          <a:lstStyle>
            <a:lvl1pPr algn="l">
              <a:defRPr sz="37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0" cy="508000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500252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684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095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5961"/>
          </a:xfrm>
        </p:spPr>
        <p:txBody>
          <a:bodyPr>
            <a:normAutofit/>
          </a:bodyPr>
          <a:lstStyle>
            <a:lvl1pPr algn="l">
              <a:defRPr sz="37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0" cy="508000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00112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5961"/>
          </a:xfrm>
        </p:spPr>
        <p:txBody>
          <a:bodyPr>
            <a:normAutofit/>
          </a:bodyPr>
          <a:lstStyle>
            <a:lvl1pPr algn="l">
              <a:defRPr sz="3733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6613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5130800"/>
            <a:ext cx="12192000" cy="1727200"/>
          </a:xfrm>
          <a:prstGeom prst="rect">
            <a:avLst/>
          </a:prstGeom>
          <a:solidFill>
            <a:srgbClr val="B5D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736755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59" indent="0">
              <a:buNone/>
              <a:defRPr sz="1600"/>
            </a:lvl2pPr>
            <a:lvl3pPr marL="1219119" indent="0">
              <a:buNone/>
              <a:defRPr sz="1333"/>
            </a:lvl3pPr>
            <a:lvl4pPr marL="1828678" indent="0">
              <a:buNone/>
              <a:defRPr sz="1200"/>
            </a:lvl4pPr>
            <a:lvl5pPr marL="2438238" indent="0">
              <a:buNone/>
              <a:defRPr sz="1200"/>
            </a:lvl5pPr>
            <a:lvl6pPr marL="3047797" indent="0">
              <a:buNone/>
              <a:defRPr sz="1200"/>
            </a:lvl6pPr>
            <a:lvl7pPr marL="3657357" indent="0">
              <a:buNone/>
              <a:defRPr sz="1200"/>
            </a:lvl7pPr>
            <a:lvl8pPr marL="4266915" indent="0">
              <a:buNone/>
              <a:defRPr sz="1200"/>
            </a:lvl8pPr>
            <a:lvl9pPr marL="487647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76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59" indent="0">
              <a:buNone/>
              <a:defRPr sz="3733"/>
            </a:lvl2pPr>
            <a:lvl3pPr marL="1219119" indent="0">
              <a:buNone/>
              <a:defRPr sz="3200"/>
            </a:lvl3pPr>
            <a:lvl4pPr marL="1828678" indent="0">
              <a:buNone/>
              <a:defRPr sz="2667"/>
            </a:lvl4pPr>
            <a:lvl5pPr marL="2438238" indent="0">
              <a:buNone/>
              <a:defRPr sz="2667"/>
            </a:lvl5pPr>
            <a:lvl6pPr marL="3047797" indent="0">
              <a:buNone/>
              <a:defRPr sz="2667"/>
            </a:lvl6pPr>
            <a:lvl7pPr marL="3657357" indent="0">
              <a:buNone/>
              <a:defRPr sz="2667"/>
            </a:lvl7pPr>
            <a:lvl8pPr marL="4266915" indent="0">
              <a:buNone/>
              <a:defRPr sz="2667"/>
            </a:lvl8pPr>
            <a:lvl9pPr marL="4876475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59" indent="0">
              <a:buNone/>
              <a:defRPr sz="1600"/>
            </a:lvl2pPr>
            <a:lvl3pPr marL="1219119" indent="0">
              <a:buNone/>
              <a:defRPr sz="1333"/>
            </a:lvl3pPr>
            <a:lvl4pPr marL="1828678" indent="0">
              <a:buNone/>
              <a:defRPr sz="1200"/>
            </a:lvl4pPr>
            <a:lvl5pPr marL="2438238" indent="0">
              <a:buNone/>
              <a:defRPr sz="1200"/>
            </a:lvl5pPr>
            <a:lvl6pPr marL="3047797" indent="0">
              <a:buNone/>
              <a:defRPr sz="1200"/>
            </a:lvl6pPr>
            <a:lvl7pPr marL="3657357" indent="0">
              <a:buNone/>
              <a:defRPr sz="1200"/>
            </a:lvl7pPr>
            <a:lvl8pPr marL="4266915" indent="0">
              <a:buNone/>
              <a:defRPr sz="1200"/>
            </a:lvl8pPr>
            <a:lvl9pPr marL="487647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155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05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279400" y="266700"/>
            <a:ext cx="5626100" cy="6134100"/>
          </a:xfrm>
          <a:custGeom>
            <a:avLst/>
            <a:gdLst>
              <a:gd name="connsiteX0" fmla="*/ 2279637 w 5626100"/>
              <a:gd name="connsiteY0" fmla="*/ 1244600 h 6134100"/>
              <a:gd name="connsiteX1" fmla="*/ 3380152 w 5626100"/>
              <a:gd name="connsiteY1" fmla="*/ 1244600 h 6134100"/>
              <a:gd name="connsiteX2" fmla="*/ 3380152 w 5626100"/>
              <a:gd name="connsiteY2" fmla="*/ 5918200 h 6134100"/>
              <a:gd name="connsiteX3" fmla="*/ 2279637 w 5626100"/>
              <a:gd name="connsiteY3" fmla="*/ 5918200 h 6134100"/>
              <a:gd name="connsiteX4" fmla="*/ 4525585 w 5626100"/>
              <a:gd name="connsiteY4" fmla="*/ 838200 h 6134100"/>
              <a:gd name="connsiteX5" fmla="*/ 5626100 w 5626100"/>
              <a:gd name="connsiteY5" fmla="*/ 838200 h 6134100"/>
              <a:gd name="connsiteX6" fmla="*/ 5626100 w 5626100"/>
              <a:gd name="connsiteY6" fmla="*/ 6134100 h 6134100"/>
              <a:gd name="connsiteX7" fmla="*/ 4525585 w 5626100"/>
              <a:gd name="connsiteY7" fmla="*/ 6134100 h 6134100"/>
              <a:gd name="connsiteX8" fmla="*/ 3402611 w 5626100"/>
              <a:gd name="connsiteY8" fmla="*/ 482600 h 6134100"/>
              <a:gd name="connsiteX9" fmla="*/ 4503126 w 5626100"/>
              <a:gd name="connsiteY9" fmla="*/ 482600 h 6134100"/>
              <a:gd name="connsiteX10" fmla="*/ 4503126 w 5626100"/>
              <a:gd name="connsiteY10" fmla="*/ 5473700 h 6134100"/>
              <a:gd name="connsiteX11" fmla="*/ 3402611 w 5626100"/>
              <a:gd name="connsiteY11" fmla="*/ 5473700 h 6134100"/>
              <a:gd name="connsiteX12" fmla="*/ 0 w 5626100"/>
              <a:gd name="connsiteY12" fmla="*/ 0 h 6134100"/>
              <a:gd name="connsiteX13" fmla="*/ 2257178 w 5626100"/>
              <a:gd name="connsiteY13" fmla="*/ 0 h 6134100"/>
              <a:gd name="connsiteX14" fmla="*/ 2257178 w 5626100"/>
              <a:gd name="connsiteY14" fmla="*/ 3784600 h 6134100"/>
              <a:gd name="connsiteX15" fmla="*/ 0 w 5626100"/>
              <a:gd name="connsiteY15" fmla="*/ 3784600 h 613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26100" h="6134100">
                <a:moveTo>
                  <a:pt x="2279637" y="1244600"/>
                </a:moveTo>
                <a:lnTo>
                  <a:pt x="3380152" y="1244600"/>
                </a:lnTo>
                <a:lnTo>
                  <a:pt x="3380152" y="5918200"/>
                </a:lnTo>
                <a:lnTo>
                  <a:pt x="2279637" y="5918200"/>
                </a:lnTo>
                <a:close/>
                <a:moveTo>
                  <a:pt x="4525585" y="838200"/>
                </a:moveTo>
                <a:lnTo>
                  <a:pt x="5626100" y="838200"/>
                </a:lnTo>
                <a:lnTo>
                  <a:pt x="5626100" y="6134100"/>
                </a:lnTo>
                <a:lnTo>
                  <a:pt x="4525585" y="6134100"/>
                </a:lnTo>
                <a:close/>
                <a:moveTo>
                  <a:pt x="3402611" y="482600"/>
                </a:moveTo>
                <a:lnTo>
                  <a:pt x="4503126" y="482600"/>
                </a:lnTo>
                <a:lnTo>
                  <a:pt x="4503126" y="5473700"/>
                </a:lnTo>
                <a:lnTo>
                  <a:pt x="3402611" y="5473700"/>
                </a:lnTo>
                <a:close/>
                <a:moveTo>
                  <a:pt x="0" y="0"/>
                </a:moveTo>
                <a:lnTo>
                  <a:pt x="2257178" y="0"/>
                </a:lnTo>
                <a:lnTo>
                  <a:pt x="2257178" y="3784600"/>
                </a:lnTo>
                <a:lnTo>
                  <a:pt x="0" y="3784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1" name="Rectangle 10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750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208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mode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298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811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5961"/>
          </a:xfrm>
        </p:spPr>
        <p:txBody>
          <a:bodyPr>
            <a:normAutofit/>
          </a:bodyPr>
          <a:lstStyle>
            <a:lvl1pPr algn="l">
              <a:defRPr sz="37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0" cy="508000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3624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92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279400" y="3594100"/>
            <a:ext cx="3886200" cy="3263900"/>
          </a:xfrm>
          <a:custGeom>
            <a:avLst/>
            <a:gdLst>
              <a:gd name="connsiteX0" fmla="*/ 0 w 3886200"/>
              <a:gd name="connsiteY0" fmla="*/ 0 h 3263900"/>
              <a:gd name="connsiteX1" fmla="*/ 3886200 w 3886200"/>
              <a:gd name="connsiteY1" fmla="*/ 0 h 3263900"/>
              <a:gd name="connsiteX2" fmla="*/ 3886200 w 3886200"/>
              <a:gd name="connsiteY2" fmla="*/ 3263900 h 3263900"/>
              <a:gd name="connsiteX3" fmla="*/ 0 w 3886200"/>
              <a:gd name="connsiteY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263900">
                <a:moveTo>
                  <a:pt x="0" y="0"/>
                </a:moveTo>
                <a:lnTo>
                  <a:pt x="3886200" y="0"/>
                </a:lnTo>
                <a:lnTo>
                  <a:pt x="3886200" y="3263900"/>
                </a:lnTo>
                <a:lnTo>
                  <a:pt x="0" y="3263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279400" y="266700"/>
            <a:ext cx="3886200" cy="3263900"/>
          </a:xfrm>
          <a:custGeom>
            <a:avLst/>
            <a:gdLst>
              <a:gd name="connsiteX0" fmla="*/ 0 w 3886200"/>
              <a:gd name="connsiteY0" fmla="*/ 0 h 3263900"/>
              <a:gd name="connsiteX1" fmla="*/ 3886200 w 3886200"/>
              <a:gd name="connsiteY1" fmla="*/ 0 h 3263900"/>
              <a:gd name="connsiteX2" fmla="*/ 3886200 w 3886200"/>
              <a:gd name="connsiteY2" fmla="*/ 3263900 h 3263900"/>
              <a:gd name="connsiteX3" fmla="*/ 0 w 3886200"/>
              <a:gd name="connsiteY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263900">
                <a:moveTo>
                  <a:pt x="0" y="0"/>
                </a:moveTo>
                <a:lnTo>
                  <a:pt x="3886200" y="0"/>
                </a:lnTo>
                <a:lnTo>
                  <a:pt x="3886200" y="3263900"/>
                </a:lnTo>
                <a:lnTo>
                  <a:pt x="0" y="3263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0" name="Rectangle 9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21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5867400" y="0"/>
            <a:ext cx="6324600" cy="6858000"/>
          </a:xfrm>
          <a:custGeom>
            <a:avLst/>
            <a:gdLst>
              <a:gd name="connsiteX0" fmla="*/ 1728166 w 6324600"/>
              <a:gd name="connsiteY0" fmla="*/ 981747 h 6858000"/>
              <a:gd name="connsiteX1" fmla="*/ 4368800 w 6324600"/>
              <a:gd name="connsiteY1" fmla="*/ 981747 h 6858000"/>
              <a:gd name="connsiteX2" fmla="*/ 2640634 w 6324600"/>
              <a:gd name="connsiteY2" fmla="*/ 5876253 h 6858000"/>
              <a:gd name="connsiteX3" fmla="*/ 0 w 6324600"/>
              <a:gd name="connsiteY3" fmla="*/ 5876253 h 6858000"/>
              <a:gd name="connsiteX4" fmla="*/ 3348542 w 6324600"/>
              <a:gd name="connsiteY4" fmla="*/ 0 h 6858000"/>
              <a:gd name="connsiteX5" fmla="*/ 6324600 w 6324600"/>
              <a:gd name="connsiteY5" fmla="*/ 0 h 6858000"/>
              <a:gd name="connsiteX6" fmla="*/ 6324600 w 6324600"/>
              <a:gd name="connsiteY6" fmla="*/ 2050227 h 6858000"/>
              <a:gd name="connsiteX7" fmla="*/ 4627058 w 6324600"/>
              <a:gd name="connsiteY7" fmla="*/ 6858000 h 6858000"/>
              <a:gd name="connsiteX8" fmla="*/ 927100 w 6324600"/>
              <a:gd name="connsiteY8" fmla="*/ 6858000 h 6858000"/>
              <a:gd name="connsiteX9" fmla="*/ 1245475 w 6324600"/>
              <a:gd name="connsiteY9" fmla="*/ 5956300 h 6858000"/>
              <a:gd name="connsiteX10" fmla="*/ 2693657 w 6324600"/>
              <a:gd name="connsiteY10" fmla="*/ 5956300 h 6858000"/>
              <a:gd name="connsiteX11" fmla="*/ 4478349 w 6324600"/>
              <a:gd name="connsiteY11" fmla="*/ 901700 h 6858000"/>
              <a:gd name="connsiteX12" fmla="*/ 3030168 w 6324600"/>
              <a:gd name="connsiteY12" fmla="*/ 901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24600" h="6858000">
                <a:moveTo>
                  <a:pt x="1728166" y="981747"/>
                </a:moveTo>
                <a:lnTo>
                  <a:pt x="4368800" y="981747"/>
                </a:lnTo>
                <a:lnTo>
                  <a:pt x="2640634" y="5876253"/>
                </a:lnTo>
                <a:lnTo>
                  <a:pt x="0" y="5876253"/>
                </a:lnTo>
                <a:close/>
                <a:moveTo>
                  <a:pt x="3348542" y="0"/>
                </a:moveTo>
                <a:lnTo>
                  <a:pt x="6324600" y="0"/>
                </a:lnTo>
                <a:lnTo>
                  <a:pt x="6324600" y="2050227"/>
                </a:lnTo>
                <a:lnTo>
                  <a:pt x="4627058" y="6858000"/>
                </a:lnTo>
                <a:lnTo>
                  <a:pt x="927100" y="6858000"/>
                </a:lnTo>
                <a:lnTo>
                  <a:pt x="1245475" y="5956300"/>
                </a:lnTo>
                <a:lnTo>
                  <a:pt x="2693657" y="5956300"/>
                </a:lnTo>
                <a:lnTo>
                  <a:pt x="4478349" y="901700"/>
                </a:lnTo>
                <a:lnTo>
                  <a:pt x="3030168" y="901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62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8969376" y="2844800"/>
            <a:ext cx="2867025" cy="2057400"/>
          </a:xfrm>
          <a:custGeom>
            <a:avLst/>
            <a:gdLst>
              <a:gd name="connsiteX0" fmla="*/ 0 w 2867025"/>
              <a:gd name="connsiteY0" fmla="*/ 0 h 2057400"/>
              <a:gd name="connsiteX1" fmla="*/ 2867025 w 2867025"/>
              <a:gd name="connsiteY1" fmla="*/ 0 h 2057400"/>
              <a:gd name="connsiteX2" fmla="*/ 2867025 w 2867025"/>
              <a:gd name="connsiteY2" fmla="*/ 2057400 h 2057400"/>
              <a:gd name="connsiteX3" fmla="*/ 0 w 2867025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7025" h="2057400">
                <a:moveTo>
                  <a:pt x="0" y="0"/>
                </a:moveTo>
                <a:lnTo>
                  <a:pt x="2867025" y="0"/>
                </a:lnTo>
                <a:lnTo>
                  <a:pt x="2867025" y="2057400"/>
                </a:lnTo>
                <a:lnTo>
                  <a:pt x="0" y="205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6089651" y="2844800"/>
            <a:ext cx="2867025" cy="2057400"/>
          </a:xfrm>
          <a:custGeom>
            <a:avLst/>
            <a:gdLst>
              <a:gd name="connsiteX0" fmla="*/ 0 w 2867025"/>
              <a:gd name="connsiteY0" fmla="*/ 0 h 2057400"/>
              <a:gd name="connsiteX1" fmla="*/ 2867025 w 2867025"/>
              <a:gd name="connsiteY1" fmla="*/ 0 h 2057400"/>
              <a:gd name="connsiteX2" fmla="*/ 2867025 w 2867025"/>
              <a:gd name="connsiteY2" fmla="*/ 2057400 h 2057400"/>
              <a:gd name="connsiteX3" fmla="*/ 0 w 2867025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7025" h="2057400">
                <a:moveTo>
                  <a:pt x="0" y="0"/>
                </a:moveTo>
                <a:lnTo>
                  <a:pt x="2867025" y="0"/>
                </a:lnTo>
                <a:lnTo>
                  <a:pt x="2867025" y="2057400"/>
                </a:lnTo>
                <a:lnTo>
                  <a:pt x="0" y="205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3209926" y="2844800"/>
            <a:ext cx="2867025" cy="2057400"/>
          </a:xfrm>
          <a:custGeom>
            <a:avLst/>
            <a:gdLst>
              <a:gd name="connsiteX0" fmla="*/ 0 w 2867025"/>
              <a:gd name="connsiteY0" fmla="*/ 0 h 2057400"/>
              <a:gd name="connsiteX1" fmla="*/ 2867025 w 2867025"/>
              <a:gd name="connsiteY1" fmla="*/ 0 h 2057400"/>
              <a:gd name="connsiteX2" fmla="*/ 2867025 w 2867025"/>
              <a:gd name="connsiteY2" fmla="*/ 2057400 h 2057400"/>
              <a:gd name="connsiteX3" fmla="*/ 0 w 2867025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7025" h="2057400">
                <a:moveTo>
                  <a:pt x="0" y="0"/>
                </a:moveTo>
                <a:lnTo>
                  <a:pt x="2867025" y="0"/>
                </a:lnTo>
                <a:lnTo>
                  <a:pt x="2867025" y="2057400"/>
                </a:lnTo>
                <a:lnTo>
                  <a:pt x="0" y="205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30201" y="2844800"/>
            <a:ext cx="2867025" cy="2057400"/>
          </a:xfrm>
          <a:custGeom>
            <a:avLst/>
            <a:gdLst>
              <a:gd name="connsiteX0" fmla="*/ 0 w 2867025"/>
              <a:gd name="connsiteY0" fmla="*/ 0 h 2057400"/>
              <a:gd name="connsiteX1" fmla="*/ 2867025 w 2867025"/>
              <a:gd name="connsiteY1" fmla="*/ 0 h 2057400"/>
              <a:gd name="connsiteX2" fmla="*/ 2867025 w 2867025"/>
              <a:gd name="connsiteY2" fmla="*/ 2057400 h 2057400"/>
              <a:gd name="connsiteX3" fmla="*/ 0 w 2867025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7025" h="2057400">
                <a:moveTo>
                  <a:pt x="0" y="0"/>
                </a:moveTo>
                <a:lnTo>
                  <a:pt x="2867025" y="0"/>
                </a:lnTo>
                <a:lnTo>
                  <a:pt x="2867025" y="2057400"/>
                </a:lnTo>
                <a:lnTo>
                  <a:pt x="0" y="205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0" name="Rectangle 9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0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079500" y="673100"/>
            <a:ext cx="10033000" cy="2895600"/>
          </a:xfrm>
          <a:custGeom>
            <a:avLst/>
            <a:gdLst>
              <a:gd name="connsiteX0" fmla="*/ 0 w 10033000"/>
              <a:gd name="connsiteY0" fmla="*/ 0 h 2895600"/>
              <a:gd name="connsiteX1" fmla="*/ 10033000 w 10033000"/>
              <a:gd name="connsiteY1" fmla="*/ 0 h 2895600"/>
              <a:gd name="connsiteX2" fmla="*/ 10033000 w 10033000"/>
              <a:gd name="connsiteY2" fmla="*/ 2895600 h 2895600"/>
              <a:gd name="connsiteX3" fmla="*/ 0 w 10033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000" h="2895600">
                <a:moveTo>
                  <a:pt x="0" y="0"/>
                </a:moveTo>
                <a:lnTo>
                  <a:pt x="10033000" y="0"/>
                </a:lnTo>
                <a:lnTo>
                  <a:pt x="100330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10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6060654" y="768716"/>
            <a:ext cx="3975100" cy="5505085"/>
          </a:xfrm>
          <a:custGeom>
            <a:avLst/>
            <a:gdLst>
              <a:gd name="connsiteX0" fmla="*/ 1329800 w 3975100"/>
              <a:gd name="connsiteY0" fmla="*/ 586256 h 5505085"/>
              <a:gd name="connsiteX1" fmla="*/ 2645301 w 3975100"/>
              <a:gd name="connsiteY1" fmla="*/ 586256 h 5505085"/>
              <a:gd name="connsiteX2" fmla="*/ 2645301 w 3975100"/>
              <a:gd name="connsiteY2" fmla="*/ 5505085 h 5505085"/>
              <a:gd name="connsiteX3" fmla="*/ 1329800 w 3975100"/>
              <a:gd name="connsiteY3" fmla="*/ 5505085 h 5505085"/>
              <a:gd name="connsiteX4" fmla="*/ 2659599 w 3975100"/>
              <a:gd name="connsiteY4" fmla="*/ 128690 h 5505085"/>
              <a:gd name="connsiteX5" fmla="*/ 3975100 w 3975100"/>
              <a:gd name="connsiteY5" fmla="*/ 128690 h 5505085"/>
              <a:gd name="connsiteX6" fmla="*/ 3975100 w 3975100"/>
              <a:gd name="connsiteY6" fmla="*/ 5047519 h 5505085"/>
              <a:gd name="connsiteX7" fmla="*/ 2659599 w 3975100"/>
              <a:gd name="connsiteY7" fmla="*/ 5047519 h 5505085"/>
              <a:gd name="connsiteX8" fmla="*/ 0 w 3975100"/>
              <a:gd name="connsiteY8" fmla="*/ 0 h 5505085"/>
              <a:gd name="connsiteX9" fmla="*/ 1315501 w 3975100"/>
              <a:gd name="connsiteY9" fmla="*/ 0 h 5505085"/>
              <a:gd name="connsiteX10" fmla="*/ 1315501 w 3975100"/>
              <a:gd name="connsiteY10" fmla="*/ 4918829 h 5505085"/>
              <a:gd name="connsiteX11" fmla="*/ 0 w 3975100"/>
              <a:gd name="connsiteY11" fmla="*/ 4918829 h 550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75100" h="5505085">
                <a:moveTo>
                  <a:pt x="1329800" y="586256"/>
                </a:moveTo>
                <a:lnTo>
                  <a:pt x="2645301" y="586256"/>
                </a:lnTo>
                <a:lnTo>
                  <a:pt x="2645301" y="5505085"/>
                </a:lnTo>
                <a:lnTo>
                  <a:pt x="1329800" y="5505085"/>
                </a:lnTo>
                <a:close/>
                <a:moveTo>
                  <a:pt x="2659599" y="128690"/>
                </a:moveTo>
                <a:lnTo>
                  <a:pt x="3975100" y="128690"/>
                </a:lnTo>
                <a:lnTo>
                  <a:pt x="3975100" y="5047519"/>
                </a:lnTo>
                <a:lnTo>
                  <a:pt x="2659599" y="5047519"/>
                </a:lnTo>
                <a:close/>
                <a:moveTo>
                  <a:pt x="0" y="0"/>
                </a:moveTo>
                <a:lnTo>
                  <a:pt x="1315501" y="0"/>
                </a:lnTo>
                <a:lnTo>
                  <a:pt x="1315501" y="4918829"/>
                </a:lnTo>
                <a:lnTo>
                  <a:pt x="0" y="49188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1" name="Rectangle 10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72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>
            <a:spLocks noGrp="1"/>
          </p:cNvSpPr>
          <p:nvPr>
            <p:ph type="pic" sz="quarter" idx="10"/>
          </p:nvPr>
        </p:nvSpPr>
        <p:spPr>
          <a:xfrm>
            <a:off x="863980" y="1079818"/>
            <a:ext cx="5159328" cy="5106873"/>
          </a:xfrm>
          <a:custGeom>
            <a:avLst/>
            <a:gdLst>
              <a:gd name="connsiteX0" fmla="*/ 1715431 w 5159328"/>
              <a:gd name="connsiteY0" fmla="*/ 990452 h 5106873"/>
              <a:gd name="connsiteX1" fmla="*/ 3864706 w 5159328"/>
              <a:gd name="connsiteY1" fmla="*/ 4713108 h 5106873"/>
              <a:gd name="connsiteX2" fmla="*/ 3182684 w 5159328"/>
              <a:gd name="connsiteY2" fmla="*/ 5106873 h 5106873"/>
              <a:gd name="connsiteX3" fmla="*/ 1033409 w 5159328"/>
              <a:gd name="connsiteY3" fmla="*/ 1384218 h 5106873"/>
              <a:gd name="connsiteX4" fmla="*/ 682022 w 5159328"/>
              <a:gd name="connsiteY4" fmla="*/ 799464 h 5106873"/>
              <a:gd name="connsiteX5" fmla="*/ 2831298 w 5159328"/>
              <a:gd name="connsiteY5" fmla="*/ 4522119 h 5106873"/>
              <a:gd name="connsiteX6" fmla="*/ 2149276 w 5159328"/>
              <a:gd name="connsiteY6" fmla="*/ 4915885 h 5106873"/>
              <a:gd name="connsiteX7" fmla="*/ 0 w 5159328"/>
              <a:gd name="connsiteY7" fmla="*/ 1193230 h 5106873"/>
              <a:gd name="connsiteX8" fmla="*/ 3010051 w 5159328"/>
              <a:gd name="connsiteY8" fmla="*/ 34950 h 5106873"/>
              <a:gd name="connsiteX9" fmla="*/ 5159328 w 5159328"/>
              <a:gd name="connsiteY9" fmla="*/ 3757605 h 5106873"/>
              <a:gd name="connsiteX10" fmla="*/ 4477306 w 5159328"/>
              <a:gd name="connsiteY10" fmla="*/ 4151371 h 5106873"/>
              <a:gd name="connsiteX11" fmla="*/ 2328030 w 5159328"/>
              <a:gd name="connsiteY11" fmla="*/ 428715 h 5106873"/>
              <a:gd name="connsiteX12" fmla="*/ 2066733 w 5159328"/>
              <a:gd name="connsiteY12" fmla="*/ 0 h 5106873"/>
              <a:gd name="connsiteX13" fmla="*/ 4216009 w 5159328"/>
              <a:gd name="connsiteY13" fmla="*/ 3722655 h 5106873"/>
              <a:gd name="connsiteX14" fmla="*/ 3533987 w 5159328"/>
              <a:gd name="connsiteY14" fmla="*/ 4116421 h 5106873"/>
              <a:gd name="connsiteX15" fmla="*/ 1384711 w 5159328"/>
              <a:gd name="connsiteY15" fmla="*/ 393765 h 510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59328" h="5106873">
                <a:moveTo>
                  <a:pt x="1715431" y="990452"/>
                </a:moveTo>
                <a:lnTo>
                  <a:pt x="3864706" y="4713108"/>
                </a:lnTo>
                <a:lnTo>
                  <a:pt x="3182684" y="5106873"/>
                </a:lnTo>
                <a:lnTo>
                  <a:pt x="1033409" y="1384218"/>
                </a:lnTo>
                <a:close/>
                <a:moveTo>
                  <a:pt x="682022" y="799464"/>
                </a:moveTo>
                <a:lnTo>
                  <a:pt x="2831298" y="4522119"/>
                </a:lnTo>
                <a:lnTo>
                  <a:pt x="2149276" y="4915885"/>
                </a:lnTo>
                <a:lnTo>
                  <a:pt x="0" y="1193230"/>
                </a:lnTo>
                <a:close/>
                <a:moveTo>
                  <a:pt x="3010051" y="34950"/>
                </a:moveTo>
                <a:lnTo>
                  <a:pt x="5159328" y="3757605"/>
                </a:lnTo>
                <a:lnTo>
                  <a:pt x="4477306" y="4151371"/>
                </a:lnTo>
                <a:lnTo>
                  <a:pt x="2328030" y="428715"/>
                </a:lnTo>
                <a:close/>
                <a:moveTo>
                  <a:pt x="2066733" y="0"/>
                </a:moveTo>
                <a:lnTo>
                  <a:pt x="4216009" y="3722655"/>
                </a:lnTo>
                <a:lnTo>
                  <a:pt x="3533987" y="4116421"/>
                </a:lnTo>
                <a:lnTo>
                  <a:pt x="1384711" y="3937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1" name="Rectangle 10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3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>
            <a:spLocks noGrp="1"/>
          </p:cNvSpPr>
          <p:nvPr>
            <p:ph type="pic" sz="quarter" idx="10"/>
          </p:nvPr>
        </p:nvSpPr>
        <p:spPr>
          <a:xfrm>
            <a:off x="457200" y="3213100"/>
            <a:ext cx="9791700" cy="3644900"/>
          </a:xfrm>
          <a:custGeom>
            <a:avLst/>
            <a:gdLst>
              <a:gd name="connsiteX0" fmla="*/ 0 w 9791700"/>
              <a:gd name="connsiteY0" fmla="*/ 0 h 3644900"/>
              <a:gd name="connsiteX1" fmla="*/ 9791700 w 9791700"/>
              <a:gd name="connsiteY1" fmla="*/ 0 h 3644900"/>
              <a:gd name="connsiteX2" fmla="*/ 9791700 w 9791700"/>
              <a:gd name="connsiteY2" fmla="*/ 3644900 h 3644900"/>
              <a:gd name="connsiteX3" fmla="*/ 0 w 9791700"/>
              <a:gd name="connsiteY3" fmla="*/ 3644900 h 364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3644900">
                <a:moveTo>
                  <a:pt x="0" y="0"/>
                </a:moveTo>
                <a:lnTo>
                  <a:pt x="9791700" y="0"/>
                </a:lnTo>
                <a:lnTo>
                  <a:pt x="9791700" y="3644900"/>
                </a:lnTo>
                <a:lnTo>
                  <a:pt x="0" y="3644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55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511EDA4-20AD-414F-B493-965C153EBA96}"/>
              </a:ext>
            </a:extLst>
          </p:cNvPr>
          <p:cNvGrpSpPr/>
          <p:nvPr userDrawn="1"/>
        </p:nvGrpSpPr>
        <p:grpSpPr>
          <a:xfrm>
            <a:off x="0" y="0"/>
            <a:ext cx="11823700" cy="6858000"/>
            <a:chOff x="0" y="0"/>
            <a:chExt cx="118237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C8A41F-D006-4183-9D0B-73932B72E2BF}"/>
                </a:ext>
              </a:extLst>
            </p:cNvPr>
            <p:cNvSpPr/>
            <p:nvPr/>
          </p:nvSpPr>
          <p:spPr>
            <a:xfrm>
              <a:off x="0" y="0"/>
              <a:ext cx="6095999" cy="6858000"/>
            </a:xfrm>
            <a:prstGeom prst="rect">
              <a:avLst/>
            </a:prstGeom>
            <a:solidFill>
              <a:srgbClr val="668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0F175F-74B5-4000-A8FB-39C0FC4B870D}"/>
                </a:ext>
              </a:extLst>
            </p:cNvPr>
            <p:cNvSpPr/>
            <p:nvPr/>
          </p:nvSpPr>
          <p:spPr>
            <a:xfrm>
              <a:off x="368300" y="393701"/>
              <a:ext cx="11455400" cy="607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271386-9426-47CF-B556-DCAC2729DA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02066" y="2685715"/>
            <a:ext cx="3779955" cy="2177741"/>
          </a:xfrm>
          <a:custGeom>
            <a:avLst/>
            <a:gdLst>
              <a:gd name="connsiteX0" fmla="*/ 0 w 3779955"/>
              <a:gd name="connsiteY0" fmla="*/ 0 h 2177741"/>
              <a:gd name="connsiteX1" fmla="*/ 3779955 w 3779955"/>
              <a:gd name="connsiteY1" fmla="*/ 0 h 2177741"/>
              <a:gd name="connsiteX2" fmla="*/ 3779955 w 3779955"/>
              <a:gd name="connsiteY2" fmla="*/ 2177741 h 2177741"/>
              <a:gd name="connsiteX3" fmla="*/ 0 w 3779955"/>
              <a:gd name="connsiteY3" fmla="*/ 2177741 h 2177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9955" h="2177741">
                <a:moveTo>
                  <a:pt x="0" y="0"/>
                </a:moveTo>
                <a:lnTo>
                  <a:pt x="3779955" y="0"/>
                </a:lnTo>
                <a:lnTo>
                  <a:pt x="3779955" y="2177741"/>
                </a:lnTo>
                <a:lnTo>
                  <a:pt x="0" y="217774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67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EC09F-B6E8-431C-91A4-BDDC101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93A3D-A5CA-42F1-B3A8-9C6EA9E0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F406-8778-4BEE-91B0-3595719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83112F-0C16-469A-9463-833AD113B5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3764" y="0"/>
            <a:ext cx="6518236" cy="6114972"/>
          </a:xfrm>
          <a:custGeom>
            <a:avLst/>
            <a:gdLst>
              <a:gd name="connsiteX0" fmla="*/ 408463 w 6518236"/>
              <a:gd name="connsiteY0" fmla="*/ 0 h 6114972"/>
              <a:gd name="connsiteX1" fmla="*/ 6518236 w 6518236"/>
              <a:gd name="connsiteY1" fmla="*/ 0 h 6114972"/>
              <a:gd name="connsiteX2" fmla="*/ 6518236 w 6518236"/>
              <a:gd name="connsiteY2" fmla="*/ 5495936 h 6114972"/>
              <a:gd name="connsiteX3" fmla="*/ 6343339 w 6518236"/>
              <a:gd name="connsiteY3" fmla="*/ 5596500 h 6114972"/>
              <a:gd name="connsiteX4" fmla="*/ 4295736 w 6518236"/>
              <a:gd name="connsiteY4" fmla="*/ 6114972 h 6114972"/>
              <a:gd name="connsiteX5" fmla="*/ 0 w 6518236"/>
              <a:gd name="connsiteY5" fmla="*/ 1819236 h 6114972"/>
              <a:gd name="connsiteX6" fmla="*/ 337581 w 6518236"/>
              <a:gd name="connsiteY6" fmla="*/ 147142 h 611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18236" h="6114972">
                <a:moveTo>
                  <a:pt x="408463" y="0"/>
                </a:moveTo>
                <a:lnTo>
                  <a:pt x="6518236" y="0"/>
                </a:lnTo>
                <a:lnTo>
                  <a:pt x="6518236" y="5495936"/>
                </a:lnTo>
                <a:lnTo>
                  <a:pt x="6343339" y="5596500"/>
                </a:lnTo>
                <a:cubicBezTo>
                  <a:pt x="5734662" y="5927153"/>
                  <a:pt x="5037133" y="6114972"/>
                  <a:pt x="4295736" y="6114972"/>
                </a:cubicBezTo>
                <a:cubicBezTo>
                  <a:pt x="1923267" y="6114972"/>
                  <a:pt x="0" y="4191705"/>
                  <a:pt x="0" y="1819236"/>
                </a:cubicBezTo>
                <a:cubicBezTo>
                  <a:pt x="0" y="1226119"/>
                  <a:pt x="120205" y="661077"/>
                  <a:pt x="337581" y="147142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6841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EC09F-B6E8-431C-91A4-BDDC101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93A3D-A5CA-42F1-B3A8-9C6EA9E0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F406-8778-4BEE-91B0-3595719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83112F-0C16-469A-9463-833AD113B5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3764" y="0"/>
            <a:ext cx="6518236" cy="6114972"/>
          </a:xfrm>
          <a:custGeom>
            <a:avLst/>
            <a:gdLst>
              <a:gd name="connsiteX0" fmla="*/ 408463 w 6518236"/>
              <a:gd name="connsiteY0" fmla="*/ 0 h 6114972"/>
              <a:gd name="connsiteX1" fmla="*/ 6518236 w 6518236"/>
              <a:gd name="connsiteY1" fmla="*/ 0 h 6114972"/>
              <a:gd name="connsiteX2" fmla="*/ 6518236 w 6518236"/>
              <a:gd name="connsiteY2" fmla="*/ 5495936 h 6114972"/>
              <a:gd name="connsiteX3" fmla="*/ 6343339 w 6518236"/>
              <a:gd name="connsiteY3" fmla="*/ 5596500 h 6114972"/>
              <a:gd name="connsiteX4" fmla="*/ 4295736 w 6518236"/>
              <a:gd name="connsiteY4" fmla="*/ 6114972 h 6114972"/>
              <a:gd name="connsiteX5" fmla="*/ 0 w 6518236"/>
              <a:gd name="connsiteY5" fmla="*/ 1819236 h 6114972"/>
              <a:gd name="connsiteX6" fmla="*/ 337581 w 6518236"/>
              <a:gd name="connsiteY6" fmla="*/ 147142 h 611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18236" h="6114972">
                <a:moveTo>
                  <a:pt x="408463" y="0"/>
                </a:moveTo>
                <a:lnTo>
                  <a:pt x="6518236" y="0"/>
                </a:lnTo>
                <a:lnTo>
                  <a:pt x="6518236" y="5495936"/>
                </a:lnTo>
                <a:lnTo>
                  <a:pt x="6343339" y="5596500"/>
                </a:lnTo>
                <a:cubicBezTo>
                  <a:pt x="5734662" y="5927153"/>
                  <a:pt x="5037133" y="6114972"/>
                  <a:pt x="4295736" y="6114972"/>
                </a:cubicBezTo>
                <a:cubicBezTo>
                  <a:pt x="1923267" y="6114972"/>
                  <a:pt x="0" y="4191705"/>
                  <a:pt x="0" y="1819236"/>
                </a:cubicBezTo>
                <a:cubicBezTo>
                  <a:pt x="0" y="1226119"/>
                  <a:pt x="120205" y="661077"/>
                  <a:pt x="337581" y="147142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5045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044BD951-E506-4B85-9CBB-724AD105E130}" type="datetimeFigureOut">
              <a:rPr lang="zh-HK" altLang="en-US" smtClean="0"/>
              <a:t>11/9/2023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43EA90DC-8410-4079-8FA1-29296F6F3E9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4698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FF9D13D1-C200-4E9B-B9B3-D36467F5C4A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61597" y="1739899"/>
            <a:ext cx="2755900" cy="2905373"/>
          </a:xfrm>
          <a:prstGeom prst="roundRect">
            <a:avLst>
              <a:gd name="adj" fmla="val 11175"/>
            </a:avLst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37FC96E4-72A9-4232-9DD1-2A07956379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32399" y="1242039"/>
            <a:ext cx="2755900" cy="3403234"/>
          </a:xfrm>
          <a:prstGeom prst="roundRect">
            <a:avLst>
              <a:gd name="adj" fmla="val 11175"/>
            </a:avLst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C0C7B-979C-4060-B467-6AD621A5B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289" y="2153413"/>
            <a:ext cx="7677150" cy="935037"/>
          </a:xfrm>
        </p:spPr>
        <p:txBody>
          <a:bodyPr anchor="ctr">
            <a:normAutofit/>
          </a:bodyPr>
          <a:lstStyle>
            <a:lvl1pPr algn="l">
              <a:defRPr sz="4000" b="1"/>
            </a:lvl1pPr>
          </a:lstStyle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70BB1-3AA6-4B21-B176-5A151433A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4464" y="1961325"/>
            <a:ext cx="7677150" cy="3651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506F8-D240-44C1-A914-FDC33671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F50FA-59EE-4F04-AC8A-30BF80445FA8}" type="datetimeFigureOut">
              <a:rPr kumimoji="0" lang="en-ID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11/09/2023</a:t>
            </a:fld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92CDF-A432-43F1-9342-C901F5393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982F-B1F6-4D74-A2EA-4FC54F7D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97DF5-DBD6-4B7D-87C1-DCCD74BF340B}" type="slidenum">
              <a:rPr kumimoji="0" lang="en-ID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517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0"/>
          <p:cNvGrpSpPr/>
          <p:nvPr/>
        </p:nvGrpSpPr>
        <p:grpSpPr>
          <a:xfrm>
            <a:off x="4104804" y="0"/>
            <a:ext cx="8087185" cy="6858189"/>
            <a:chOff x="2052402" y="0"/>
            <a:chExt cx="6065389" cy="5143642"/>
          </a:xfrm>
        </p:grpSpPr>
        <p:sp>
          <p:nvSpPr>
            <p:cNvPr id="73" name="Google Shape;73;p10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146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28" y="578507"/>
            <a:ext cx="8347873" cy="763525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D9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228" y="1598079"/>
            <a:ext cx="8347873" cy="4681415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62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826868D-A087-4781-8726-16EC9EC146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9854" y="0"/>
            <a:ext cx="5772147" cy="6858000"/>
          </a:xfrm>
          <a:custGeom>
            <a:avLst/>
            <a:gdLst>
              <a:gd name="connsiteX0" fmla="*/ 1014736 w 5772147"/>
              <a:gd name="connsiteY0" fmla="*/ 0 h 6858000"/>
              <a:gd name="connsiteX1" fmla="*/ 5772147 w 5772147"/>
              <a:gd name="connsiteY1" fmla="*/ 0 h 6858000"/>
              <a:gd name="connsiteX2" fmla="*/ 5772147 w 5772147"/>
              <a:gd name="connsiteY2" fmla="*/ 6858000 h 6858000"/>
              <a:gd name="connsiteX3" fmla="*/ 1149456 w 5772147"/>
              <a:gd name="connsiteY3" fmla="*/ 6858000 h 6858000"/>
              <a:gd name="connsiteX4" fmla="*/ 1021579 w 5772147"/>
              <a:gd name="connsiteY4" fmla="*/ 6678176 h 6858000"/>
              <a:gd name="connsiteX5" fmla="*/ 0 w 5772147"/>
              <a:gd name="connsiteY5" fmla="*/ 3333750 h 6858000"/>
              <a:gd name="connsiteX6" fmla="*/ 865990 w 5772147"/>
              <a:gd name="connsiteY6" fmla="*/ 2320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2147" h="6858000">
                <a:moveTo>
                  <a:pt x="1014736" y="0"/>
                </a:moveTo>
                <a:lnTo>
                  <a:pt x="5772147" y="0"/>
                </a:lnTo>
                <a:lnTo>
                  <a:pt x="5772147" y="6858000"/>
                </a:lnTo>
                <a:lnTo>
                  <a:pt x="1149456" y="6858000"/>
                </a:lnTo>
                <a:lnTo>
                  <a:pt x="1021579" y="6678176"/>
                </a:lnTo>
                <a:cubicBezTo>
                  <a:pt x="376606" y="5723490"/>
                  <a:pt x="0" y="4572601"/>
                  <a:pt x="0" y="3333750"/>
                </a:cubicBezTo>
                <a:cubicBezTo>
                  <a:pt x="0" y="2198137"/>
                  <a:pt x="316454" y="1136436"/>
                  <a:pt x="865990" y="232021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EC09F-B6E8-431C-91A4-BDDC101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93A3D-A5CA-42F1-B3A8-9C6EA9E0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F406-8778-4BEE-91B0-3595719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077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215900" y="228600"/>
            <a:ext cx="5435600" cy="6451600"/>
          </a:xfrm>
          <a:custGeom>
            <a:avLst/>
            <a:gdLst>
              <a:gd name="connsiteX0" fmla="*/ 0 w 5435600"/>
              <a:gd name="connsiteY0" fmla="*/ 0 h 6451600"/>
              <a:gd name="connsiteX1" fmla="*/ 5435600 w 5435600"/>
              <a:gd name="connsiteY1" fmla="*/ 0 h 6451600"/>
              <a:gd name="connsiteX2" fmla="*/ 5435600 w 5435600"/>
              <a:gd name="connsiteY2" fmla="*/ 6451600 h 6451600"/>
              <a:gd name="connsiteX3" fmla="*/ 0 w 5435600"/>
              <a:gd name="connsiteY3" fmla="*/ 6451600 h 64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5600" h="6451600">
                <a:moveTo>
                  <a:pt x="0" y="0"/>
                </a:moveTo>
                <a:lnTo>
                  <a:pt x="5435600" y="0"/>
                </a:lnTo>
                <a:lnTo>
                  <a:pt x="5435600" y="6451600"/>
                </a:lnTo>
                <a:lnTo>
                  <a:pt x="0" y="6451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2" name="Rectangle 11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61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285BE5-4860-4FA2-A4B0-67E08339D8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72028" cy="6858000"/>
          </a:xfrm>
          <a:custGeom>
            <a:avLst/>
            <a:gdLst>
              <a:gd name="connsiteX0" fmla="*/ 3462999 w 6672028"/>
              <a:gd name="connsiteY0" fmla="*/ 0 h 6858000"/>
              <a:gd name="connsiteX1" fmla="*/ 6667326 w 6672028"/>
              <a:gd name="connsiteY1" fmla="*/ 0 h 6858000"/>
              <a:gd name="connsiteX2" fmla="*/ 6672028 w 6672028"/>
              <a:gd name="connsiteY2" fmla="*/ 185972 h 6858000"/>
              <a:gd name="connsiteX3" fmla="*/ 0 w 6672028"/>
              <a:gd name="connsiteY3" fmla="*/ 6858000 h 6858000"/>
              <a:gd name="connsiteX4" fmla="*/ 0 w 6672028"/>
              <a:gd name="connsiteY4" fmla="*/ 3658362 h 6858000"/>
              <a:gd name="connsiteX5" fmla="*/ 3472390 w 6672028"/>
              <a:gd name="connsiteY5" fmla="*/ 1859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72028" h="6858000">
                <a:moveTo>
                  <a:pt x="3462999" y="0"/>
                </a:moveTo>
                <a:lnTo>
                  <a:pt x="6667326" y="0"/>
                </a:lnTo>
                <a:lnTo>
                  <a:pt x="6672028" y="185972"/>
                </a:lnTo>
                <a:cubicBezTo>
                  <a:pt x="6672028" y="3870831"/>
                  <a:pt x="3684859" y="6858000"/>
                  <a:pt x="0" y="6858000"/>
                </a:cubicBezTo>
                <a:lnTo>
                  <a:pt x="0" y="3658362"/>
                </a:lnTo>
                <a:cubicBezTo>
                  <a:pt x="1917748" y="3658362"/>
                  <a:pt x="3472390" y="2103720"/>
                  <a:pt x="3472390" y="185972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EC09F-B6E8-431C-91A4-BDDC101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93A3D-A5CA-42F1-B3A8-9C6EA9E0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F406-8778-4BEE-91B0-3595719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625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DE51CD0-BC11-4A9F-8D84-6987E70023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7173" y="2662526"/>
            <a:ext cx="3381376" cy="1752600"/>
          </a:xfrm>
          <a:prstGeom prst="roundRect">
            <a:avLst>
              <a:gd name="adj" fmla="val 11175"/>
            </a:avLst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ABDDA2A-F7BC-4E72-87C6-0C82F0B9B0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13450" y="1001449"/>
            <a:ext cx="3381376" cy="1752600"/>
          </a:xfrm>
          <a:prstGeom prst="roundRect">
            <a:avLst>
              <a:gd name="adj" fmla="val 11175"/>
            </a:avLst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EC09F-B6E8-431C-91A4-BDDC101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93A3D-A5CA-42F1-B3A8-9C6EA9E0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F406-8778-4BEE-91B0-3595719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1986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EC09F-B6E8-431C-91A4-BDDC101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93A3D-A5CA-42F1-B3A8-9C6EA9E0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F406-8778-4BEE-91B0-3595719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83112F-0C16-469A-9463-833AD113B5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3764" y="0"/>
            <a:ext cx="6518236" cy="6114972"/>
          </a:xfrm>
          <a:custGeom>
            <a:avLst/>
            <a:gdLst>
              <a:gd name="connsiteX0" fmla="*/ 408463 w 6518236"/>
              <a:gd name="connsiteY0" fmla="*/ 0 h 6114972"/>
              <a:gd name="connsiteX1" fmla="*/ 6518236 w 6518236"/>
              <a:gd name="connsiteY1" fmla="*/ 0 h 6114972"/>
              <a:gd name="connsiteX2" fmla="*/ 6518236 w 6518236"/>
              <a:gd name="connsiteY2" fmla="*/ 5495936 h 6114972"/>
              <a:gd name="connsiteX3" fmla="*/ 6343339 w 6518236"/>
              <a:gd name="connsiteY3" fmla="*/ 5596500 h 6114972"/>
              <a:gd name="connsiteX4" fmla="*/ 4295736 w 6518236"/>
              <a:gd name="connsiteY4" fmla="*/ 6114972 h 6114972"/>
              <a:gd name="connsiteX5" fmla="*/ 0 w 6518236"/>
              <a:gd name="connsiteY5" fmla="*/ 1819236 h 6114972"/>
              <a:gd name="connsiteX6" fmla="*/ 337581 w 6518236"/>
              <a:gd name="connsiteY6" fmla="*/ 147142 h 611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18236" h="6114972">
                <a:moveTo>
                  <a:pt x="408463" y="0"/>
                </a:moveTo>
                <a:lnTo>
                  <a:pt x="6518236" y="0"/>
                </a:lnTo>
                <a:lnTo>
                  <a:pt x="6518236" y="5495936"/>
                </a:lnTo>
                <a:lnTo>
                  <a:pt x="6343339" y="5596500"/>
                </a:lnTo>
                <a:cubicBezTo>
                  <a:pt x="5734662" y="5927153"/>
                  <a:pt x="5037133" y="6114972"/>
                  <a:pt x="4295736" y="6114972"/>
                </a:cubicBezTo>
                <a:cubicBezTo>
                  <a:pt x="1923267" y="6114972"/>
                  <a:pt x="0" y="4191705"/>
                  <a:pt x="0" y="1819236"/>
                </a:cubicBezTo>
                <a:cubicBezTo>
                  <a:pt x="0" y="1226119"/>
                  <a:pt x="120205" y="661077"/>
                  <a:pt x="337581" y="147142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6362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FBEDDAA-EE5C-496A-B009-196BF5C35D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9611" y="6023"/>
            <a:ext cx="6472391" cy="6851979"/>
          </a:xfrm>
          <a:custGeom>
            <a:avLst/>
            <a:gdLst>
              <a:gd name="connsiteX0" fmla="*/ 6472391 w 6472391"/>
              <a:gd name="connsiteY0" fmla="*/ 0 h 6851979"/>
              <a:gd name="connsiteX1" fmla="*/ 6472391 w 6472391"/>
              <a:gd name="connsiteY1" fmla="*/ 6851979 h 6851979"/>
              <a:gd name="connsiteX2" fmla="*/ 3729 w 6472391"/>
              <a:gd name="connsiteY2" fmla="*/ 6851979 h 6851979"/>
              <a:gd name="connsiteX3" fmla="*/ 0 w 6472391"/>
              <a:gd name="connsiteY3" fmla="*/ 6704496 h 6851979"/>
              <a:gd name="connsiteX4" fmla="*/ 6365194 w 6472391"/>
              <a:gd name="connsiteY4" fmla="*/ 2711 h 685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2391" h="6851979">
                <a:moveTo>
                  <a:pt x="6472391" y="0"/>
                </a:moveTo>
                <a:lnTo>
                  <a:pt x="6472391" y="6851979"/>
                </a:lnTo>
                <a:lnTo>
                  <a:pt x="3729" y="6851979"/>
                </a:lnTo>
                <a:lnTo>
                  <a:pt x="0" y="6704496"/>
                </a:lnTo>
                <a:cubicBezTo>
                  <a:pt x="0" y="3114195"/>
                  <a:pt x="2819559" y="182439"/>
                  <a:pt x="6365194" y="2711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EC09F-B6E8-431C-91A4-BDDC101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93A3D-A5CA-42F1-B3A8-9C6EA9E0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F406-8778-4BEE-91B0-3595719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993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062FD1-B470-4A12-9CE9-76D9E45579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561936" cy="6858000"/>
          </a:xfrm>
          <a:custGeom>
            <a:avLst/>
            <a:gdLst>
              <a:gd name="connsiteX0" fmla="*/ 0 w 8561936"/>
              <a:gd name="connsiteY0" fmla="*/ 0 h 6858000"/>
              <a:gd name="connsiteX1" fmla="*/ 3805368 w 8561936"/>
              <a:gd name="connsiteY1" fmla="*/ 0 h 6858000"/>
              <a:gd name="connsiteX2" fmla="*/ 8276576 w 8561936"/>
              <a:gd name="connsiteY2" fmla="*/ 6745486 h 6858000"/>
              <a:gd name="connsiteX3" fmla="*/ 8561936 w 8561936"/>
              <a:gd name="connsiteY3" fmla="*/ 6858000 h 6858000"/>
              <a:gd name="connsiteX4" fmla="*/ 2368363 w 8561936"/>
              <a:gd name="connsiteY4" fmla="*/ 6858000 h 6858000"/>
              <a:gd name="connsiteX5" fmla="*/ 2210374 w 8561936"/>
              <a:gd name="connsiteY5" fmla="*/ 6656957 h 6858000"/>
              <a:gd name="connsiteX6" fmla="*/ 0 w 8561936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61936" h="6858000">
                <a:moveTo>
                  <a:pt x="0" y="0"/>
                </a:moveTo>
                <a:lnTo>
                  <a:pt x="3805368" y="0"/>
                </a:lnTo>
                <a:cubicBezTo>
                  <a:pt x="3805368" y="3032370"/>
                  <a:pt x="5649035" y="5634130"/>
                  <a:pt x="8276576" y="6745486"/>
                </a:cubicBezTo>
                <a:lnTo>
                  <a:pt x="8561936" y="6858000"/>
                </a:lnTo>
                <a:lnTo>
                  <a:pt x="2368363" y="6858000"/>
                </a:lnTo>
                <a:lnTo>
                  <a:pt x="2210374" y="6656957"/>
                </a:lnTo>
                <a:cubicBezTo>
                  <a:pt x="822118" y="4800640"/>
                  <a:pt x="0" y="2496328"/>
                  <a:pt x="0" y="0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EC09F-B6E8-431C-91A4-BDDC101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93A3D-A5CA-42F1-B3A8-9C6EA9E0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F406-8778-4BEE-91B0-3595719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7131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98E495-2C30-4A1C-873E-AF07B7E6E4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30064" y="0"/>
            <a:ext cx="8561936" cy="6858000"/>
          </a:xfrm>
          <a:custGeom>
            <a:avLst/>
            <a:gdLst>
              <a:gd name="connsiteX0" fmla="*/ 0 w 8561936"/>
              <a:gd name="connsiteY0" fmla="*/ 0 h 6858000"/>
              <a:gd name="connsiteX1" fmla="*/ 6193573 w 8561936"/>
              <a:gd name="connsiteY1" fmla="*/ 0 h 6858000"/>
              <a:gd name="connsiteX2" fmla="*/ 6351562 w 8561936"/>
              <a:gd name="connsiteY2" fmla="*/ 201043 h 6858000"/>
              <a:gd name="connsiteX3" fmla="*/ 8561936 w 8561936"/>
              <a:gd name="connsiteY3" fmla="*/ 6858000 h 6858000"/>
              <a:gd name="connsiteX4" fmla="*/ 4756568 w 8561936"/>
              <a:gd name="connsiteY4" fmla="*/ 6858000 h 6858000"/>
              <a:gd name="connsiteX5" fmla="*/ 285360 w 8561936"/>
              <a:gd name="connsiteY5" fmla="*/ 1125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61936" h="6858000">
                <a:moveTo>
                  <a:pt x="0" y="0"/>
                </a:moveTo>
                <a:lnTo>
                  <a:pt x="6193573" y="0"/>
                </a:lnTo>
                <a:lnTo>
                  <a:pt x="6351562" y="201043"/>
                </a:lnTo>
                <a:cubicBezTo>
                  <a:pt x="7739818" y="2057360"/>
                  <a:pt x="8561936" y="4361672"/>
                  <a:pt x="8561936" y="6858000"/>
                </a:cubicBezTo>
                <a:lnTo>
                  <a:pt x="4756568" y="6858000"/>
                </a:lnTo>
                <a:cubicBezTo>
                  <a:pt x="4756568" y="3825630"/>
                  <a:pt x="2912901" y="1223870"/>
                  <a:pt x="285360" y="112514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EC09F-B6E8-431C-91A4-BDDC101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93A3D-A5CA-42F1-B3A8-9C6EA9E0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F406-8778-4BEE-91B0-3595719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50096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8013-04FC-4376-942B-B1BA29941F6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78101-0C53-4044-9ACD-2D9C216E4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00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8013-04FC-4376-942B-B1BA29941F6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78101-0C53-4044-9ACD-2D9C216E4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55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69278" y="171585"/>
            <a:ext cx="3722722" cy="5110534"/>
          </a:xfrm>
          <a:custGeom>
            <a:avLst/>
            <a:gdLst>
              <a:gd name="connsiteX0" fmla="*/ 2555267 w 3722722"/>
              <a:gd name="connsiteY0" fmla="*/ 0 h 5110534"/>
              <a:gd name="connsiteX1" fmla="*/ 3549892 w 3722722"/>
              <a:gd name="connsiteY1" fmla="*/ 200806 h 5110534"/>
              <a:gd name="connsiteX2" fmla="*/ 3722722 w 3722722"/>
              <a:gd name="connsiteY2" fmla="*/ 284062 h 5110534"/>
              <a:gd name="connsiteX3" fmla="*/ 3722722 w 3722722"/>
              <a:gd name="connsiteY3" fmla="*/ 4826472 h 5110534"/>
              <a:gd name="connsiteX4" fmla="*/ 3549892 w 3722722"/>
              <a:gd name="connsiteY4" fmla="*/ 4909729 h 5110534"/>
              <a:gd name="connsiteX5" fmla="*/ 2555267 w 3722722"/>
              <a:gd name="connsiteY5" fmla="*/ 5110534 h 5110534"/>
              <a:gd name="connsiteX6" fmla="*/ 0 w 3722722"/>
              <a:gd name="connsiteY6" fmla="*/ 2555267 h 5110534"/>
              <a:gd name="connsiteX7" fmla="*/ 2555267 w 3722722"/>
              <a:gd name="connsiteY7" fmla="*/ 0 h 51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2722" h="5110534">
                <a:moveTo>
                  <a:pt x="2555267" y="0"/>
                </a:moveTo>
                <a:cubicBezTo>
                  <a:pt x="2908076" y="0"/>
                  <a:pt x="3244184" y="71502"/>
                  <a:pt x="3549892" y="200806"/>
                </a:cubicBezTo>
                <a:lnTo>
                  <a:pt x="3722722" y="284062"/>
                </a:lnTo>
                <a:lnTo>
                  <a:pt x="3722722" y="4826472"/>
                </a:lnTo>
                <a:lnTo>
                  <a:pt x="3549892" y="4909729"/>
                </a:lnTo>
                <a:cubicBezTo>
                  <a:pt x="3244184" y="5039032"/>
                  <a:pt x="2908076" y="5110534"/>
                  <a:pt x="2555267" y="5110534"/>
                </a:cubicBezTo>
                <a:cubicBezTo>
                  <a:pt x="1144032" y="5110534"/>
                  <a:pt x="0" y="3966502"/>
                  <a:pt x="0" y="2555267"/>
                </a:cubicBezTo>
                <a:cubicBezTo>
                  <a:pt x="0" y="1144032"/>
                  <a:pt x="1144032" y="0"/>
                  <a:pt x="25552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18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59504D-5FA5-4684-9F7B-086950A54AA7}"/>
              </a:ext>
            </a:extLst>
          </p:cNvPr>
          <p:cNvSpPr/>
          <p:nvPr userDrawn="1"/>
        </p:nvSpPr>
        <p:spPr>
          <a:xfrm>
            <a:off x="0" y="0"/>
            <a:ext cx="43218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D5C7C0A-FA85-431D-B075-FE39CF9B00A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197030" y="414070"/>
            <a:ext cx="2249607" cy="1780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48B487E-554B-4761-A849-121182AF1CF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197030" y="2548389"/>
            <a:ext cx="2249607" cy="1780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5D81BA-962D-4020-9DE9-4F4858BF7EE0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197030" y="4682708"/>
            <a:ext cx="2249607" cy="1780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114F5EF-8E95-466A-A02E-7D423CA7430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35992" y="0"/>
            <a:ext cx="7656008" cy="6871547"/>
          </a:xfrm>
          <a:custGeom>
            <a:avLst/>
            <a:gdLst>
              <a:gd name="connsiteX0" fmla="*/ 7099553 w 7656008"/>
              <a:gd name="connsiteY0" fmla="*/ 1 h 6871547"/>
              <a:gd name="connsiteX1" fmla="*/ 7656008 w 7656008"/>
              <a:gd name="connsiteY1" fmla="*/ 1 h 6871547"/>
              <a:gd name="connsiteX2" fmla="*/ 7656008 w 7656008"/>
              <a:gd name="connsiteY2" fmla="*/ 6858001 h 6871547"/>
              <a:gd name="connsiteX3" fmla="*/ 7090045 w 7656008"/>
              <a:gd name="connsiteY3" fmla="*/ 6858001 h 6871547"/>
              <a:gd name="connsiteX4" fmla="*/ 3665798 w 7656008"/>
              <a:gd name="connsiteY4" fmla="*/ 3433756 h 6871547"/>
              <a:gd name="connsiteX5" fmla="*/ 3440540 w 7656008"/>
              <a:gd name="connsiteY5" fmla="*/ 0 h 6871547"/>
              <a:gd name="connsiteX6" fmla="*/ 6881081 w 7656008"/>
              <a:gd name="connsiteY6" fmla="*/ 0 h 6871547"/>
              <a:gd name="connsiteX7" fmla="*/ 3440540 w 7656008"/>
              <a:gd name="connsiteY7" fmla="*/ 3440541 h 6871547"/>
              <a:gd name="connsiteX8" fmla="*/ 6871547 w 7656008"/>
              <a:gd name="connsiteY8" fmla="*/ 6871547 h 6871547"/>
              <a:gd name="connsiteX9" fmla="*/ 3431006 w 7656008"/>
              <a:gd name="connsiteY9" fmla="*/ 6871547 h 6871547"/>
              <a:gd name="connsiteX10" fmla="*/ 0 w 7656008"/>
              <a:gd name="connsiteY10" fmla="*/ 3440541 h 687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56008" h="6871547">
                <a:moveTo>
                  <a:pt x="7099553" y="1"/>
                </a:moveTo>
                <a:lnTo>
                  <a:pt x="7656008" y="1"/>
                </a:lnTo>
                <a:lnTo>
                  <a:pt x="7656008" y="6858001"/>
                </a:lnTo>
                <a:lnTo>
                  <a:pt x="7090045" y="6858001"/>
                </a:lnTo>
                <a:lnTo>
                  <a:pt x="3665798" y="3433756"/>
                </a:lnTo>
                <a:close/>
                <a:moveTo>
                  <a:pt x="3440540" y="0"/>
                </a:moveTo>
                <a:lnTo>
                  <a:pt x="6881081" y="0"/>
                </a:lnTo>
                <a:lnTo>
                  <a:pt x="3440540" y="3440541"/>
                </a:lnTo>
                <a:lnTo>
                  <a:pt x="6871547" y="6871547"/>
                </a:lnTo>
                <a:lnTo>
                  <a:pt x="3431006" y="6871547"/>
                </a:lnTo>
                <a:lnTo>
                  <a:pt x="0" y="34405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39FE96-948C-4D02-A318-34BF5C06D022}"/>
              </a:ext>
            </a:extLst>
          </p:cNvPr>
          <p:cNvGrpSpPr/>
          <p:nvPr userDrawn="1"/>
        </p:nvGrpSpPr>
        <p:grpSpPr>
          <a:xfrm>
            <a:off x="4196676" y="1650757"/>
            <a:ext cx="3798650" cy="2992952"/>
            <a:chOff x="2862987" y="1731312"/>
            <a:chExt cx="3418025" cy="26930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45E1A4-4B8A-402C-BA5E-F079FC93D1A9}"/>
                </a:ext>
              </a:extLst>
            </p:cNvPr>
            <p:cNvGrpSpPr/>
            <p:nvPr/>
          </p:nvGrpSpPr>
          <p:grpSpPr>
            <a:xfrm>
              <a:off x="4863456" y="1894632"/>
              <a:ext cx="1417556" cy="2448506"/>
              <a:chOff x="4863456" y="1894632"/>
              <a:chExt cx="1417556" cy="2448506"/>
            </a:xfrm>
          </p:grpSpPr>
          <p:sp>
            <p:nvSpPr>
              <p:cNvPr id="18" name="Rounded Rectangle 21">
                <a:extLst>
                  <a:ext uri="{FF2B5EF4-FFF2-40B4-BE49-F238E27FC236}">
                    <a16:creationId xmlns:a16="http://schemas.microsoft.com/office/drawing/2014/main" id="{234BFB0D-AE35-454E-9E26-3F75637E9029}"/>
                  </a:ext>
                </a:extLst>
              </p:cNvPr>
              <p:cNvSpPr/>
              <p:nvPr userDrawn="1"/>
            </p:nvSpPr>
            <p:spPr>
              <a:xfrm>
                <a:off x="4863456" y="1894632"/>
                <a:ext cx="1417556" cy="244850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29E2443-6E39-4B53-9287-404DB192E749}"/>
                  </a:ext>
                </a:extLst>
              </p:cNvPr>
              <p:cNvSpPr/>
              <p:nvPr userDrawn="1"/>
            </p:nvSpPr>
            <p:spPr>
              <a:xfrm>
                <a:off x="5479028" y="2000031"/>
                <a:ext cx="186408" cy="36001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B2779CD-D9E4-4A8A-A3B9-973CEE302EE5}"/>
                  </a:ext>
                </a:extLst>
              </p:cNvPr>
              <p:cNvGrpSpPr/>
              <p:nvPr userDrawn="1"/>
            </p:nvGrpSpPr>
            <p:grpSpPr>
              <a:xfrm>
                <a:off x="5503568" y="4128564"/>
                <a:ext cx="137331" cy="151064"/>
                <a:chOff x="2453209" y="5151638"/>
                <a:chExt cx="191820" cy="211002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D871E96-A648-4CC5-96FD-5D1E38E3CBB9}"/>
                    </a:ext>
                  </a:extLst>
                </p:cNvPr>
                <p:cNvSpPr/>
                <p:nvPr userDrawn="1"/>
              </p:nvSpPr>
              <p:spPr>
                <a:xfrm>
                  <a:off x="2453209" y="5151638"/>
                  <a:ext cx="191820" cy="2110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23" name="Rounded Rectangle 35">
                  <a:extLst>
                    <a:ext uri="{FF2B5EF4-FFF2-40B4-BE49-F238E27FC236}">
                      <a16:creationId xmlns:a16="http://schemas.microsoft.com/office/drawing/2014/main" id="{1110B8B5-BB0B-4491-A462-EC093E27A3D2}"/>
                    </a:ext>
                  </a:extLst>
                </p:cNvPr>
                <p:cNvSpPr/>
                <p:nvPr userDrawn="1"/>
              </p:nvSpPr>
              <p:spPr>
                <a:xfrm>
                  <a:off x="2505251" y="5208531"/>
                  <a:ext cx="87734" cy="97215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A93EA6D-475B-43F2-92C4-8034C0065E34}"/>
                  </a:ext>
                </a:extLst>
              </p:cNvPr>
              <p:cNvSpPr/>
              <p:nvPr/>
            </p:nvSpPr>
            <p:spPr>
              <a:xfrm>
                <a:off x="5361788" y="2104137"/>
                <a:ext cx="839496" cy="196777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D26F119-C04D-4ED1-872A-CD553E9A3C2C}"/>
                </a:ext>
              </a:extLst>
            </p:cNvPr>
            <p:cNvGrpSpPr/>
            <p:nvPr/>
          </p:nvGrpSpPr>
          <p:grpSpPr>
            <a:xfrm>
              <a:off x="2862987" y="1894632"/>
              <a:ext cx="1417556" cy="2448506"/>
              <a:chOff x="2862987" y="1894632"/>
              <a:chExt cx="1417556" cy="2448506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AEB14E91-9ADD-41CC-B34E-545DCAE7CCC7}"/>
                  </a:ext>
                </a:extLst>
              </p:cNvPr>
              <p:cNvSpPr/>
              <p:nvPr userDrawn="1"/>
            </p:nvSpPr>
            <p:spPr>
              <a:xfrm>
                <a:off x="2862987" y="1894632"/>
                <a:ext cx="1417556" cy="244850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EC13E77-D04D-44A7-9660-15090CC34340}"/>
                  </a:ext>
                </a:extLst>
              </p:cNvPr>
              <p:cNvSpPr/>
              <p:nvPr userDrawn="1"/>
            </p:nvSpPr>
            <p:spPr>
              <a:xfrm>
                <a:off x="3478559" y="2015923"/>
                <a:ext cx="186408" cy="36001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6F01269-0C7E-48BE-91AA-E4F322B3E96C}"/>
                  </a:ext>
                </a:extLst>
              </p:cNvPr>
              <p:cNvGrpSpPr/>
              <p:nvPr userDrawn="1"/>
            </p:nvGrpSpPr>
            <p:grpSpPr>
              <a:xfrm>
                <a:off x="3503099" y="4128565"/>
                <a:ext cx="137331" cy="151064"/>
                <a:chOff x="2453209" y="5151638"/>
                <a:chExt cx="191820" cy="211002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1EF61853-8635-404B-ADC5-A48E16C7C7B7}"/>
                    </a:ext>
                  </a:extLst>
                </p:cNvPr>
                <p:cNvSpPr/>
                <p:nvPr userDrawn="1"/>
              </p:nvSpPr>
              <p:spPr>
                <a:xfrm>
                  <a:off x="2453209" y="5151638"/>
                  <a:ext cx="191820" cy="2110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7" name="Rounded Rectangle 33">
                  <a:extLst>
                    <a:ext uri="{FF2B5EF4-FFF2-40B4-BE49-F238E27FC236}">
                      <a16:creationId xmlns:a16="http://schemas.microsoft.com/office/drawing/2014/main" id="{5D285D41-2BA6-41FE-B5EE-1641ABF80260}"/>
                    </a:ext>
                  </a:extLst>
                </p:cNvPr>
                <p:cNvSpPr/>
                <p:nvPr userDrawn="1"/>
              </p:nvSpPr>
              <p:spPr>
                <a:xfrm>
                  <a:off x="2505251" y="5208531"/>
                  <a:ext cx="87734" cy="97215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32CE450-A1D8-496E-86C1-76864115384F}"/>
                  </a:ext>
                </a:extLst>
              </p:cNvPr>
              <p:cNvSpPr/>
              <p:nvPr/>
            </p:nvSpPr>
            <p:spPr>
              <a:xfrm>
                <a:off x="2958987" y="2104137"/>
                <a:ext cx="839496" cy="196777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D8D002-4E69-4E03-ABBB-D7BDCDC74044}"/>
                </a:ext>
              </a:extLst>
            </p:cNvPr>
            <p:cNvGrpSpPr/>
            <p:nvPr/>
          </p:nvGrpSpPr>
          <p:grpSpPr>
            <a:xfrm>
              <a:off x="3789598" y="1731312"/>
              <a:ext cx="1559139" cy="2693058"/>
              <a:chOff x="3789598" y="1731312"/>
              <a:chExt cx="1559139" cy="2693058"/>
            </a:xfrm>
          </p:grpSpPr>
          <p:sp>
            <p:nvSpPr>
              <p:cNvPr id="6" name="Rounded Rectangle 27">
                <a:extLst>
                  <a:ext uri="{FF2B5EF4-FFF2-40B4-BE49-F238E27FC236}">
                    <a16:creationId xmlns:a16="http://schemas.microsoft.com/office/drawing/2014/main" id="{9D95B5E0-7E3E-4B81-9E33-1FB1F4C048E4}"/>
                  </a:ext>
                </a:extLst>
              </p:cNvPr>
              <p:cNvSpPr/>
              <p:nvPr userDrawn="1"/>
            </p:nvSpPr>
            <p:spPr>
              <a:xfrm>
                <a:off x="3789598" y="1731312"/>
                <a:ext cx="1559139" cy="2693058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449C468-B9C8-4394-85B6-AA18557890BC}"/>
                  </a:ext>
                </a:extLst>
              </p:cNvPr>
              <p:cNvSpPr/>
              <p:nvPr userDrawn="1"/>
            </p:nvSpPr>
            <p:spPr>
              <a:xfrm>
                <a:off x="4475963" y="1858631"/>
                <a:ext cx="186408" cy="36001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C6058DD-1ED3-4501-9CCC-CB6E96E23A01}"/>
                  </a:ext>
                </a:extLst>
              </p:cNvPr>
              <p:cNvGrpSpPr/>
              <p:nvPr userDrawn="1"/>
            </p:nvGrpSpPr>
            <p:grpSpPr>
              <a:xfrm>
                <a:off x="4493644" y="4176986"/>
                <a:ext cx="151047" cy="166152"/>
                <a:chOff x="2453209" y="5151638"/>
                <a:chExt cx="191820" cy="211002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46A4412E-B4A1-4BB0-81D5-13B7EB853614}"/>
                    </a:ext>
                  </a:extLst>
                </p:cNvPr>
                <p:cNvSpPr/>
                <p:nvPr userDrawn="1"/>
              </p:nvSpPr>
              <p:spPr>
                <a:xfrm>
                  <a:off x="2453209" y="5151638"/>
                  <a:ext cx="191820" cy="2110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1" name="Rounded Rectangle 31">
                  <a:extLst>
                    <a:ext uri="{FF2B5EF4-FFF2-40B4-BE49-F238E27FC236}">
                      <a16:creationId xmlns:a16="http://schemas.microsoft.com/office/drawing/2014/main" id="{6D2B3A01-9BD1-4BE8-9984-E4BD5D56314C}"/>
                    </a:ext>
                  </a:extLst>
                </p:cNvPr>
                <p:cNvSpPr/>
                <p:nvPr userDrawn="1"/>
              </p:nvSpPr>
              <p:spPr>
                <a:xfrm>
                  <a:off x="2505251" y="5208531"/>
                  <a:ext cx="87734" cy="97215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51DE70D-3AEA-4A2B-85D1-ECA37A76F9B4}"/>
                  </a:ext>
                </a:extLst>
              </p:cNvPr>
              <p:cNvSpPr/>
              <p:nvPr/>
            </p:nvSpPr>
            <p:spPr>
              <a:xfrm>
                <a:off x="3888524" y="1953447"/>
                <a:ext cx="1370057" cy="216254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C5EF023-4738-48BA-9BA0-15432147C42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328994" y="1897629"/>
            <a:ext cx="1530045" cy="240335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1D4DB218-75D4-4C3B-8DAD-881511FC281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89755" y="2057745"/>
            <a:ext cx="932980" cy="219425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8052B6F-A924-4153-BB7F-B5908337DAA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974022" y="2057745"/>
            <a:ext cx="932980" cy="219425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BBE65526-7A64-4541-9EE3-A02D25575F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5D3193-6C63-4653-A117-06D3E50573FB}"/>
              </a:ext>
            </a:extLst>
          </p:cNvPr>
          <p:cNvSpPr/>
          <p:nvPr userDrawn="1"/>
        </p:nvSpPr>
        <p:spPr>
          <a:xfrm>
            <a:off x="826852" y="0"/>
            <a:ext cx="4562272" cy="41731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7413935-246E-41D7-B0BF-6C7AF30341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90281" y="3287949"/>
            <a:ext cx="8874868" cy="29223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3">
            <a:extLst>
              <a:ext uri="{FF2B5EF4-FFF2-40B4-BE49-F238E27FC236}">
                <a16:creationId xmlns:a16="http://schemas.microsoft.com/office/drawing/2014/main" id="{8C9C815E-15D4-48E1-8EBE-7E07C11F17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7486" y="342900"/>
            <a:ext cx="5926499" cy="6172200"/>
          </a:xfrm>
          <a:custGeom>
            <a:avLst/>
            <a:gdLst>
              <a:gd name="connsiteX0" fmla="*/ 1240972 w 5926499"/>
              <a:gd name="connsiteY0" fmla="*/ 0 h 6172200"/>
              <a:gd name="connsiteX1" fmla="*/ 5926499 w 5926499"/>
              <a:gd name="connsiteY1" fmla="*/ 0 h 6172200"/>
              <a:gd name="connsiteX2" fmla="*/ 5926499 w 5926499"/>
              <a:gd name="connsiteY2" fmla="*/ 6172200 h 6172200"/>
              <a:gd name="connsiteX3" fmla="*/ 1240972 w 5926499"/>
              <a:gd name="connsiteY3" fmla="*/ 6172200 h 6172200"/>
              <a:gd name="connsiteX4" fmla="*/ 1240972 w 5926499"/>
              <a:gd name="connsiteY4" fmla="*/ 6015988 h 6172200"/>
              <a:gd name="connsiteX5" fmla="*/ 92399 w 5926499"/>
              <a:gd name="connsiteY5" fmla="*/ 6015988 h 6172200"/>
              <a:gd name="connsiteX6" fmla="*/ 92399 w 5926499"/>
              <a:gd name="connsiteY6" fmla="*/ 5938701 h 6172200"/>
              <a:gd name="connsiteX7" fmla="*/ 1240972 w 5926499"/>
              <a:gd name="connsiteY7" fmla="*/ 5938701 h 6172200"/>
              <a:gd name="connsiteX8" fmla="*/ 1240972 w 5926499"/>
              <a:gd name="connsiteY8" fmla="*/ 5859778 h 6172200"/>
              <a:gd name="connsiteX9" fmla="*/ 497028 w 5926499"/>
              <a:gd name="connsiteY9" fmla="*/ 5859778 h 6172200"/>
              <a:gd name="connsiteX10" fmla="*/ 497028 w 5926499"/>
              <a:gd name="connsiteY10" fmla="*/ 5668190 h 6172200"/>
              <a:gd name="connsiteX11" fmla="*/ 1240972 w 5926499"/>
              <a:gd name="connsiteY11" fmla="*/ 5668190 h 6172200"/>
              <a:gd name="connsiteX12" fmla="*/ 1240972 w 5926499"/>
              <a:gd name="connsiteY12" fmla="*/ 5589267 h 6172200"/>
              <a:gd name="connsiteX13" fmla="*/ 2775704 w 5926499"/>
              <a:gd name="connsiteY13" fmla="*/ 5589267 h 6172200"/>
              <a:gd name="connsiteX14" fmla="*/ 2775704 w 5926499"/>
              <a:gd name="connsiteY14" fmla="*/ 5511980 h 6172200"/>
              <a:gd name="connsiteX15" fmla="*/ 1240972 w 5926499"/>
              <a:gd name="connsiteY15" fmla="*/ 5511980 h 6172200"/>
              <a:gd name="connsiteX16" fmla="*/ 1240972 w 5926499"/>
              <a:gd name="connsiteY16" fmla="*/ 5222694 h 6172200"/>
              <a:gd name="connsiteX17" fmla="*/ 2993421 w 5926499"/>
              <a:gd name="connsiteY17" fmla="*/ 5222694 h 6172200"/>
              <a:gd name="connsiteX18" fmla="*/ 2993421 w 5926499"/>
              <a:gd name="connsiteY18" fmla="*/ 5031107 h 6172200"/>
              <a:gd name="connsiteX19" fmla="*/ 1240972 w 5926499"/>
              <a:gd name="connsiteY19" fmla="*/ 5031107 h 6172200"/>
              <a:gd name="connsiteX20" fmla="*/ 1240972 w 5926499"/>
              <a:gd name="connsiteY20" fmla="*/ 4922382 h 6172200"/>
              <a:gd name="connsiteX21" fmla="*/ 225578 w 5926499"/>
              <a:gd name="connsiteY21" fmla="*/ 4922382 h 6172200"/>
              <a:gd name="connsiteX22" fmla="*/ 225578 w 5926499"/>
              <a:gd name="connsiteY22" fmla="*/ 4845095 h 6172200"/>
              <a:gd name="connsiteX23" fmla="*/ 1240972 w 5926499"/>
              <a:gd name="connsiteY23" fmla="*/ 4845095 h 6172200"/>
              <a:gd name="connsiteX24" fmla="*/ 1240972 w 5926499"/>
              <a:gd name="connsiteY24" fmla="*/ 4721133 h 6172200"/>
              <a:gd name="connsiteX25" fmla="*/ 2181818 w 5926499"/>
              <a:gd name="connsiteY25" fmla="*/ 4721133 h 6172200"/>
              <a:gd name="connsiteX26" fmla="*/ 2181818 w 5926499"/>
              <a:gd name="connsiteY26" fmla="*/ 4655818 h 6172200"/>
              <a:gd name="connsiteX27" fmla="*/ 1240972 w 5926499"/>
              <a:gd name="connsiteY27" fmla="*/ 4655818 h 6172200"/>
              <a:gd name="connsiteX28" fmla="*/ 1240972 w 5926499"/>
              <a:gd name="connsiteY28" fmla="*/ 4516481 h 6172200"/>
              <a:gd name="connsiteX29" fmla="*/ 497028 w 5926499"/>
              <a:gd name="connsiteY29" fmla="*/ 4516481 h 6172200"/>
              <a:gd name="connsiteX30" fmla="*/ 497028 w 5926499"/>
              <a:gd name="connsiteY30" fmla="*/ 4439194 h 6172200"/>
              <a:gd name="connsiteX31" fmla="*/ 1240972 w 5926499"/>
              <a:gd name="connsiteY31" fmla="*/ 4439194 h 6172200"/>
              <a:gd name="connsiteX32" fmla="*/ 1240972 w 5926499"/>
              <a:gd name="connsiteY32" fmla="*/ 4321628 h 6172200"/>
              <a:gd name="connsiteX33" fmla="*/ 2347278 w 5926499"/>
              <a:gd name="connsiteY33" fmla="*/ 4321628 h 6172200"/>
              <a:gd name="connsiteX34" fmla="*/ 2347278 w 5926499"/>
              <a:gd name="connsiteY34" fmla="*/ 4130040 h 6172200"/>
              <a:gd name="connsiteX35" fmla="*/ 1240972 w 5926499"/>
              <a:gd name="connsiteY35" fmla="*/ 4130040 h 6172200"/>
              <a:gd name="connsiteX36" fmla="*/ 1240972 w 5926499"/>
              <a:gd name="connsiteY36" fmla="*/ 3828776 h 6172200"/>
              <a:gd name="connsiteX37" fmla="*/ 2347278 w 5926499"/>
              <a:gd name="connsiteY37" fmla="*/ 3828776 h 6172200"/>
              <a:gd name="connsiteX38" fmla="*/ 2347278 w 5926499"/>
              <a:gd name="connsiteY38" fmla="*/ 3751489 h 6172200"/>
              <a:gd name="connsiteX39" fmla="*/ 1240972 w 5926499"/>
              <a:gd name="connsiteY39" fmla="*/ 3751489 h 6172200"/>
              <a:gd name="connsiteX40" fmla="*/ 1240972 w 5926499"/>
              <a:gd name="connsiteY40" fmla="*/ 3567249 h 6172200"/>
              <a:gd name="connsiteX41" fmla="*/ 544605 w 5926499"/>
              <a:gd name="connsiteY41" fmla="*/ 3567249 h 6172200"/>
              <a:gd name="connsiteX42" fmla="*/ 544605 w 5926499"/>
              <a:gd name="connsiteY42" fmla="*/ 3279866 h 6172200"/>
              <a:gd name="connsiteX43" fmla="*/ 1240972 w 5926499"/>
              <a:gd name="connsiteY43" fmla="*/ 3279866 h 6172200"/>
              <a:gd name="connsiteX44" fmla="*/ 1240972 w 5926499"/>
              <a:gd name="connsiteY44" fmla="*/ 3141069 h 6172200"/>
              <a:gd name="connsiteX45" fmla="*/ 0 w 5926499"/>
              <a:gd name="connsiteY45" fmla="*/ 3141069 h 6172200"/>
              <a:gd name="connsiteX46" fmla="*/ 0 w 5926499"/>
              <a:gd name="connsiteY46" fmla="*/ 3063782 h 6172200"/>
              <a:gd name="connsiteX47" fmla="*/ 1240972 w 5926499"/>
              <a:gd name="connsiteY47" fmla="*/ 3063782 h 6172200"/>
              <a:gd name="connsiteX48" fmla="*/ 1240972 w 5926499"/>
              <a:gd name="connsiteY48" fmla="*/ 2942953 h 6172200"/>
              <a:gd name="connsiteX49" fmla="*/ 343464 w 5926499"/>
              <a:gd name="connsiteY49" fmla="*/ 2942953 h 6172200"/>
              <a:gd name="connsiteX50" fmla="*/ 343464 w 5926499"/>
              <a:gd name="connsiteY50" fmla="*/ 2865666 h 6172200"/>
              <a:gd name="connsiteX51" fmla="*/ 1240972 w 5926499"/>
              <a:gd name="connsiteY51" fmla="*/ 2865666 h 6172200"/>
              <a:gd name="connsiteX52" fmla="*/ 1240972 w 5926499"/>
              <a:gd name="connsiteY52" fmla="*/ 2770414 h 6172200"/>
              <a:gd name="connsiteX53" fmla="*/ 2020709 w 5926499"/>
              <a:gd name="connsiteY53" fmla="*/ 2770414 h 6172200"/>
              <a:gd name="connsiteX54" fmla="*/ 2020709 w 5926499"/>
              <a:gd name="connsiteY54" fmla="*/ 2705099 h 6172200"/>
              <a:gd name="connsiteX55" fmla="*/ 1240972 w 5926499"/>
              <a:gd name="connsiteY55" fmla="*/ 2705099 h 6172200"/>
              <a:gd name="connsiteX56" fmla="*/ 1240972 w 5926499"/>
              <a:gd name="connsiteY56" fmla="*/ 2453364 h 6172200"/>
              <a:gd name="connsiteX57" fmla="*/ 2113162 w 5926499"/>
              <a:gd name="connsiteY57" fmla="*/ 2453364 h 6172200"/>
              <a:gd name="connsiteX58" fmla="*/ 2113162 w 5926499"/>
              <a:gd name="connsiteY58" fmla="*/ 2261777 h 6172200"/>
              <a:gd name="connsiteX59" fmla="*/ 1240972 w 5926499"/>
              <a:gd name="connsiteY59" fmla="*/ 2261777 h 6172200"/>
              <a:gd name="connsiteX60" fmla="*/ 1240972 w 5926499"/>
              <a:gd name="connsiteY60" fmla="*/ 2065018 h 6172200"/>
              <a:gd name="connsiteX61" fmla="*/ 544605 w 5926499"/>
              <a:gd name="connsiteY61" fmla="*/ 2065018 h 6172200"/>
              <a:gd name="connsiteX62" fmla="*/ 544605 w 5926499"/>
              <a:gd name="connsiteY62" fmla="*/ 1999703 h 6172200"/>
              <a:gd name="connsiteX63" fmla="*/ 1240972 w 5926499"/>
              <a:gd name="connsiteY63" fmla="*/ 1999703 h 6172200"/>
              <a:gd name="connsiteX64" fmla="*/ 1240972 w 5926499"/>
              <a:gd name="connsiteY64" fmla="*/ 1794507 h 6172200"/>
              <a:gd name="connsiteX65" fmla="*/ 2587402 w 5926499"/>
              <a:gd name="connsiteY65" fmla="*/ 1794507 h 6172200"/>
              <a:gd name="connsiteX66" fmla="*/ 2587402 w 5926499"/>
              <a:gd name="connsiteY66" fmla="*/ 1717220 h 6172200"/>
              <a:gd name="connsiteX67" fmla="*/ 1240972 w 5926499"/>
              <a:gd name="connsiteY67" fmla="*/ 1717220 h 6172200"/>
              <a:gd name="connsiteX68" fmla="*/ 1240972 w 5926499"/>
              <a:gd name="connsiteY68" fmla="*/ 1582782 h 6172200"/>
              <a:gd name="connsiteX69" fmla="*/ 191589 w 5926499"/>
              <a:gd name="connsiteY69" fmla="*/ 1582782 h 6172200"/>
              <a:gd name="connsiteX70" fmla="*/ 191589 w 5926499"/>
              <a:gd name="connsiteY70" fmla="*/ 1391193 h 6172200"/>
              <a:gd name="connsiteX71" fmla="*/ 1240972 w 5926499"/>
              <a:gd name="connsiteY71" fmla="*/ 1391193 h 6172200"/>
              <a:gd name="connsiteX72" fmla="*/ 1240972 w 5926499"/>
              <a:gd name="connsiteY72" fmla="*/ 1256756 h 6172200"/>
              <a:gd name="connsiteX73" fmla="*/ 2981203 w 5926499"/>
              <a:gd name="connsiteY73" fmla="*/ 1256756 h 6172200"/>
              <a:gd name="connsiteX74" fmla="*/ 2981203 w 5926499"/>
              <a:gd name="connsiteY74" fmla="*/ 1179469 h 6172200"/>
              <a:gd name="connsiteX75" fmla="*/ 1240972 w 5926499"/>
              <a:gd name="connsiteY75" fmla="*/ 1179469 h 6172200"/>
              <a:gd name="connsiteX76" fmla="*/ 1240972 w 5926499"/>
              <a:gd name="connsiteY76" fmla="*/ 1024346 h 6172200"/>
              <a:gd name="connsiteX77" fmla="*/ 2051188 w 5926499"/>
              <a:gd name="connsiteY77" fmla="*/ 1024346 h 6172200"/>
              <a:gd name="connsiteX78" fmla="*/ 2051188 w 5926499"/>
              <a:gd name="connsiteY78" fmla="*/ 828402 h 6172200"/>
              <a:gd name="connsiteX79" fmla="*/ 1240972 w 5926499"/>
              <a:gd name="connsiteY79" fmla="*/ 828402 h 6172200"/>
              <a:gd name="connsiteX80" fmla="*/ 1240972 w 5926499"/>
              <a:gd name="connsiteY80" fmla="*/ 695597 h 6172200"/>
              <a:gd name="connsiteX81" fmla="*/ 579440 w 5926499"/>
              <a:gd name="connsiteY81" fmla="*/ 695597 h 6172200"/>
              <a:gd name="connsiteX82" fmla="*/ 579440 w 5926499"/>
              <a:gd name="connsiteY82" fmla="*/ 504009 h 6172200"/>
              <a:gd name="connsiteX83" fmla="*/ 1240972 w 5926499"/>
              <a:gd name="connsiteY83" fmla="*/ 504009 h 6172200"/>
              <a:gd name="connsiteX84" fmla="*/ 1240972 w 5926499"/>
              <a:gd name="connsiteY84" fmla="*/ 447943 h 6172200"/>
              <a:gd name="connsiteX85" fmla="*/ 977276 w 5926499"/>
              <a:gd name="connsiteY85" fmla="*/ 447943 h 6172200"/>
              <a:gd name="connsiteX86" fmla="*/ 977276 w 5926499"/>
              <a:gd name="connsiteY86" fmla="*/ 370656 h 6172200"/>
              <a:gd name="connsiteX87" fmla="*/ 1240972 w 5926499"/>
              <a:gd name="connsiteY87" fmla="*/ 370656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926499" h="6172200">
                <a:moveTo>
                  <a:pt x="1240972" y="0"/>
                </a:moveTo>
                <a:lnTo>
                  <a:pt x="5926499" y="0"/>
                </a:lnTo>
                <a:lnTo>
                  <a:pt x="5926499" y="6172200"/>
                </a:lnTo>
                <a:lnTo>
                  <a:pt x="1240972" y="6172200"/>
                </a:lnTo>
                <a:lnTo>
                  <a:pt x="1240972" y="6015988"/>
                </a:lnTo>
                <a:lnTo>
                  <a:pt x="92399" y="6015988"/>
                </a:lnTo>
                <a:lnTo>
                  <a:pt x="92399" y="5938701"/>
                </a:lnTo>
                <a:lnTo>
                  <a:pt x="1240972" y="5938701"/>
                </a:lnTo>
                <a:lnTo>
                  <a:pt x="1240972" y="5859778"/>
                </a:lnTo>
                <a:lnTo>
                  <a:pt x="497028" y="5859778"/>
                </a:lnTo>
                <a:lnTo>
                  <a:pt x="497028" y="5668190"/>
                </a:lnTo>
                <a:lnTo>
                  <a:pt x="1240972" y="5668190"/>
                </a:lnTo>
                <a:lnTo>
                  <a:pt x="1240972" y="5589267"/>
                </a:lnTo>
                <a:lnTo>
                  <a:pt x="2775704" y="5589267"/>
                </a:lnTo>
                <a:lnTo>
                  <a:pt x="2775704" y="5511980"/>
                </a:lnTo>
                <a:lnTo>
                  <a:pt x="1240972" y="5511980"/>
                </a:lnTo>
                <a:lnTo>
                  <a:pt x="1240972" y="5222694"/>
                </a:lnTo>
                <a:lnTo>
                  <a:pt x="2993421" y="5222694"/>
                </a:lnTo>
                <a:lnTo>
                  <a:pt x="2993421" y="5031107"/>
                </a:lnTo>
                <a:lnTo>
                  <a:pt x="1240972" y="5031107"/>
                </a:lnTo>
                <a:lnTo>
                  <a:pt x="1240972" y="4922382"/>
                </a:lnTo>
                <a:lnTo>
                  <a:pt x="225578" y="4922382"/>
                </a:lnTo>
                <a:lnTo>
                  <a:pt x="225578" y="4845095"/>
                </a:lnTo>
                <a:lnTo>
                  <a:pt x="1240972" y="4845095"/>
                </a:lnTo>
                <a:lnTo>
                  <a:pt x="1240972" y="4721133"/>
                </a:lnTo>
                <a:lnTo>
                  <a:pt x="2181818" y="4721133"/>
                </a:lnTo>
                <a:lnTo>
                  <a:pt x="2181818" y="4655818"/>
                </a:lnTo>
                <a:lnTo>
                  <a:pt x="1240972" y="4655818"/>
                </a:lnTo>
                <a:lnTo>
                  <a:pt x="1240972" y="4516481"/>
                </a:lnTo>
                <a:lnTo>
                  <a:pt x="497028" y="4516481"/>
                </a:lnTo>
                <a:lnTo>
                  <a:pt x="497028" y="4439194"/>
                </a:lnTo>
                <a:lnTo>
                  <a:pt x="1240972" y="4439194"/>
                </a:lnTo>
                <a:lnTo>
                  <a:pt x="1240972" y="4321628"/>
                </a:lnTo>
                <a:lnTo>
                  <a:pt x="2347278" y="4321628"/>
                </a:lnTo>
                <a:lnTo>
                  <a:pt x="2347278" y="4130040"/>
                </a:lnTo>
                <a:lnTo>
                  <a:pt x="1240972" y="4130040"/>
                </a:lnTo>
                <a:lnTo>
                  <a:pt x="1240972" y="3828776"/>
                </a:lnTo>
                <a:lnTo>
                  <a:pt x="2347278" y="3828776"/>
                </a:lnTo>
                <a:lnTo>
                  <a:pt x="2347278" y="3751489"/>
                </a:lnTo>
                <a:lnTo>
                  <a:pt x="1240972" y="3751489"/>
                </a:lnTo>
                <a:lnTo>
                  <a:pt x="1240972" y="3567249"/>
                </a:lnTo>
                <a:lnTo>
                  <a:pt x="544605" y="3567249"/>
                </a:lnTo>
                <a:lnTo>
                  <a:pt x="544605" y="3279866"/>
                </a:lnTo>
                <a:lnTo>
                  <a:pt x="1240972" y="3279866"/>
                </a:lnTo>
                <a:lnTo>
                  <a:pt x="1240972" y="3141069"/>
                </a:lnTo>
                <a:lnTo>
                  <a:pt x="0" y="3141069"/>
                </a:lnTo>
                <a:lnTo>
                  <a:pt x="0" y="3063782"/>
                </a:lnTo>
                <a:lnTo>
                  <a:pt x="1240972" y="3063782"/>
                </a:lnTo>
                <a:lnTo>
                  <a:pt x="1240972" y="2942953"/>
                </a:lnTo>
                <a:lnTo>
                  <a:pt x="343464" y="2942953"/>
                </a:lnTo>
                <a:lnTo>
                  <a:pt x="343464" y="2865666"/>
                </a:lnTo>
                <a:lnTo>
                  <a:pt x="1240972" y="2865666"/>
                </a:lnTo>
                <a:lnTo>
                  <a:pt x="1240972" y="2770414"/>
                </a:lnTo>
                <a:lnTo>
                  <a:pt x="2020709" y="2770414"/>
                </a:lnTo>
                <a:lnTo>
                  <a:pt x="2020709" y="2705099"/>
                </a:lnTo>
                <a:lnTo>
                  <a:pt x="1240972" y="2705099"/>
                </a:lnTo>
                <a:lnTo>
                  <a:pt x="1240972" y="2453364"/>
                </a:lnTo>
                <a:lnTo>
                  <a:pt x="2113162" y="2453364"/>
                </a:lnTo>
                <a:lnTo>
                  <a:pt x="2113162" y="2261777"/>
                </a:lnTo>
                <a:lnTo>
                  <a:pt x="1240972" y="2261777"/>
                </a:lnTo>
                <a:lnTo>
                  <a:pt x="1240972" y="2065018"/>
                </a:lnTo>
                <a:lnTo>
                  <a:pt x="544605" y="2065018"/>
                </a:lnTo>
                <a:lnTo>
                  <a:pt x="544605" y="1999703"/>
                </a:lnTo>
                <a:lnTo>
                  <a:pt x="1240972" y="1999703"/>
                </a:lnTo>
                <a:lnTo>
                  <a:pt x="1240972" y="1794507"/>
                </a:lnTo>
                <a:lnTo>
                  <a:pt x="2587402" y="1794507"/>
                </a:lnTo>
                <a:lnTo>
                  <a:pt x="2587402" y="1717220"/>
                </a:lnTo>
                <a:lnTo>
                  <a:pt x="1240972" y="1717220"/>
                </a:lnTo>
                <a:lnTo>
                  <a:pt x="1240972" y="1582782"/>
                </a:lnTo>
                <a:lnTo>
                  <a:pt x="191589" y="1582782"/>
                </a:lnTo>
                <a:lnTo>
                  <a:pt x="191589" y="1391193"/>
                </a:lnTo>
                <a:lnTo>
                  <a:pt x="1240972" y="1391193"/>
                </a:lnTo>
                <a:lnTo>
                  <a:pt x="1240972" y="1256756"/>
                </a:lnTo>
                <a:lnTo>
                  <a:pt x="2981203" y="1256756"/>
                </a:lnTo>
                <a:lnTo>
                  <a:pt x="2981203" y="1179469"/>
                </a:lnTo>
                <a:lnTo>
                  <a:pt x="1240972" y="1179469"/>
                </a:lnTo>
                <a:lnTo>
                  <a:pt x="1240972" y="1024346"/>
                </a:lnTo>
                <a:lnTo>
                  <a:pt x="2051188" y="1024346"/>
                </a:lnTo>
                <a:lnTo>
                  <a:pt x="2051188" y="828402"/>
                </a:lnTo>
                <a:lnTo>
                  <a:pt x="1240972" y="828402"/>
                </a:lnTo>
                <a:lnTo>
                  <a:pt x="1240972" y="695597"/>
                </a:lnTo>
                <a:lnTo>
                  <a:pt x="579440" y="695597"/>
                </a:lnTo>
                <a:lnTo>
                  <a:pt x="579440" y="504009"/>
                </a:lnTo>
                <a:lnTo>
                  <a:pt x="1240972" y="504009"/>
                </a:lnTo>
                <a:lnTo>
                  <a:pt x="1240972" y="447943"/>
                </a:lnTo>
                <a:lnTo>
                  <a:pt x="977276" y="447943"/>
                </a:lnTo>
                <a:lnTo>
                  <a:pt x="977276" y="370656"/>
                </a:lnTo>
                <a:lnTo>
                  <a:pt x="1240972" y="370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23900" y="800100"/>
            <a:ext cx="4737100" cy="4546600"/>
          </a:xfrm>
          <a:custGeom>
            <a:avLst/>
            <a:gdLst>
              <a:gd name="connsiteX0" fmla="*/ 3561469 w 4737100"/>
              <a:gd name="connsiteY0" fmla="*/ 0 h 4546600"/>
              <a:gd name="connsiteX1" fmla="*/ 4737100 w 4737100"/>
              <a:gd name="connsiteY1" fmla="*/ 0 h 4546600"/>
              <a:gd name="connsiteX2" fmla="*/ 4737100 w 4737100"/>
              <a:gd name="connsiteY2" fmla="*/ 4546600 h 4546600"/>
              <a:gd name="connsiteX3" fmla="*/ 3561469 w 4737100"/>
              <a:gd name="connsiteY3" fmla="*/ 4546600 h 4546600"/>
              <a:gd name="connsiteX4" fmla="*/ 2374313 w 4737100"/>
              <a:gd name="connsiteY4" fmla="*/ 0 h 4546600"/>
              <a:gd name="connsiteX5" fmla="*/ 3549944 w 4737100"/>
              <a:gd name="connsiteY5" fmla="*/ 0 h 4546600"/>
              <a:gd name="connsiteX6" fmla="*/ 3549944 w 4737100"/>
              <a:gd name="connsiteY6" fmla="*/ 4546600 h 4546600"/>
              <a:gd name="connsiteX7" fmla="*/ 2374313 w 4737100"/>
              <a:gd name="connsiteY7" fmla="*/ 4546600 h 4546600"/>
              <a:gd name="connsiteX8" fmla="*/ 1187157 w 4737100"/>
              <a:gd name="connsiteY8" fmla="*/ 0 h 4546600"/>
              <a:gd name="connsiteX9" fmla="*/ 2362787 w 4737100"/>
              <a:gd name="connsiteY9" fmla="*/ 0 h 4546600"/>
              <a:gd name="connsiteX10" fmla="*/ 2362787 w 4737100"/>
              <a:gd name="connsiteY10" fmla="*/ 4546600 h 4546600"/>
              <a:gd name="connsiteX11" fmla="*/ 1187157 w 4737100"/>
              <a:gd name="connsiteY11" fmla="*/ 4546600 h 4546600"/>
              <a:gd name="connsiteX12" fmla="*/ 0 w 4737100"/>
              <a:gd name="connsiteY12" fmla="*/ 0 h 4546600"/>
              <a:gd name="connsiteX13" fmla="*/ 1175631 w 4737100"/>
              <a:gd name="connsiteY13" fmla="*/ 0 h 4546600"/>
              <a:gd name="connsiteX14" fmla="*/ 1175631 w 4737100"/>
              <a:gd name="connsiteY14" fmla="*/ 4546600 h 4546600"/>
              <a:gd name="connsiteX15" fmla="*/ 0 w 4737100"/>
              <a:gd name="connsiteY15" fmla="*/ 454660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7100" h="4546600">
                <a:moveTo>
                  <a:pt x="3561469" y="0"/>
                </a:moveTo>
                <a:lnTo>
                  <a:pt x="4737100" y="0"/>
                </a:lnTo>
                <a:lnTo>
                  <a:pt x="4737100" y="4546600"/>
                </a:lnTo>
                <a:lnTo>
                  <a:pt x="3561469" y="4546600"/>
                </a:lnTo>
                <a:close/>
                <a:moveTo>
                  <a:pt x="2374313" y="0"/>
                </a:moveTo>
                <a:lnTo>
                  <a:pt x="3549944" y="0"/>
                </a:lnTo>
                <a:lnTo>
                  <a:pt x="3549944" y="4546600"/>
                </a:lnTo>
                <a:lnTo>
                  <a:pt x="2374313" y="4546600"/>
                </a:lnTo>
                <a:close/>
                <a:moveTo>
                  <a:pt x="1187157" y="0"/>
                </a:moveTo>
                <a:lnTo>
                  <a:pt x="2362787" y="0"/>
                </a:lnTo>
                <a:lnTo>
                  <a:pt x="2362787" y="4546600"/>
                </a:lnTo>
                <a:lnTo>
                  <a:pt x="1187157" y="4546600"/>
                </a:lnTo>
                <a:close/>
                <a:moveTo>
                  <a:pt x="0" y="0"/>
                </a:moveTo>
                <a:lnTo>
                  <a:pt x="1175631" y="0"/>
                </a:lnTo>
                <a:lnTo>
                  <a:pt x="1175631" y="4546600"/>
                </a:lnTo>
                <a:lnTo>
                  <a:pt x="0" y="4546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11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247CFD5-A527-42E9-9A1D-7256EE24AE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B953A2-1280-43A2-971F-52F369FC529E}"/>
              </a:ext>
            </a:extLst>
          </p:cNvPr>
          <p:cNvSpPr/>
          <p:nvPr userDrawn="1"/>
        </p:nvSpPr>
        <p:spPr>
          <a:xfrm>
            <a:off x="-3" y="-1"/>
            <a:ext cx="12192003" cy="3555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5904462-1962-43CF-B3A5-72AC0978C97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00846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AD6C93BA-F12A-47BA-9075-666D41862635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8480425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CA5DA5D-7E69-4BFD-88A9-3FBB40DC9E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6827DC-A9C9-5375-98B5-BA3B4B672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46126A-45CB-DACF-B9BF-08D52E7A9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6963A9-9D9F-9DDF-4406-2882586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3F1E-812D-494A-9FB3-2EA6ECB2E848}" type="datetimeFigureOut">
              <a:rPr lang="zh-HK" altLang="en-US" smtClean="0"/>
              <a:t>11/9/2023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4390C3-A633-2AA4-BE3E-729C2033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67F1E2-5EB0-2B58-1590-68FAA473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19A1B-AE2F-4688-AD86-65C4FCAED40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232828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1531-D4FD-411A-8B79-AE59A48C1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BE18B-0405-445B-9D52-0F0F23AAE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456DB-FA84-4703-B74B-E348D103C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70C-50EB-4234-96AC-D65A3E2EFBB2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7529B-1265-4811-A241-295FC18EF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507F3-82D9-47FB-8E01-9CBBAED2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1C06A-FB52-472C-B241-D4A75F5055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8565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969000" y="368300"/>
            <a:ext cx="6223000" cy="3187700"/>
          </a:xfrm>
          <a:custGeom>
            <a:avLst/>
            <a:gdLst>
              <a:gd name="connsiteX0" fmla="*/ 0 w 6223000"/>
              <a:gd name="connsiteY0" fmla="*/ 0 h 3187700"/>
              <a:gd name="connsiteX1" fmla="*/ 6223000 w 6223000"/>
              <a:gd name="connsiteY1" fmla="*/ 0 h 3187700"/>
              <a:gd name="connsiteX2" fmla="*/ 6223000 w 6223000"/>
              <a:gd name="connsiteY2" fmla="*/ 3187700 h 3187700"/>
              <a:gd name="connsiteX3" fmla="*/ 0 w 6223000"/>
              <a:gd name="connsiteY3" fmla="*/ 3187700 h 318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3000" h="3187700">
                <a:moveTo>
                  <a:pt x="0" y="0"/>
                </a:moveTo>
                <a:lnTo>
                  <a:pt x="6223000" y="0"/>
                </a:lnTo>
                <a:lnTo>
                  <a:pt x="6223000" y="3187700"/>
                </a:lnTo>
                <a:lnTo>
                  <a:pt x="0" y="3187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36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687012" y="1501932"/>
            <a:ext cx="1841144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4272131" y="3877575"/>
            <a:ext cx="1841144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7857250" y="1639855"/>
            <a:ext cx="1841144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787449" y="1602788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73637" y="3967971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7958837" y="1738526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348632" y="1"/>
            <a:ext cx="5048829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77011" y="76505"/>
            <a:ext cx="5103752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669764" y="1"/>
            <a:ext cx="2522237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32854" y="2732348"/>
            <a:ext cx="2559146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B50BA-E1A4-4517-BF78-CE4EA57117D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3163" y="228448"/>
            <a:ext cx="5405388" cy="6330394"/>
          </a:xfrm>
          <a:custGeom>
            <a:avLst/>
            <a:gdLst>
              <a:gd name="connsiteX0" fmla="*/ 2723318 w 5405388"/>
              <a:gd name="connsiteY0" fmla="*/ 4743198 h 6330394"/>
              <a:gd name="connsiteX1" fmla="*/ 3516916 w 5405388"/>
              <a:gd name="connsiteY1" fmla="*/ 5536796 h 6330394"/>
              <a:gd name="connsiteX2" fmla="*/ 2723318 w 5405388"/>
              <a:gd name="connsiteY2" fmla="*/ 6330394 h 6330394"/>
              <a:gd name="connsiteX3" fmla="*/ 1929719 w 5405388"/>
              <a:gd name="connsiteY3" fmla="*/ 5536796 h 6330394"/>
              <a:gd name="connsiteX4" fmla="*/ 3664761 w 5405388"/>
              <a:gd name="connsiteY4" fmla="*/ 1907698 h 6330394"/>
              <a:gd name="connsiteX5" fmla="*/ 5405388 w 5405388"/>
              <a:gd name="connsiteY5" fmla="*/ 3648324 h 6330394"/>
              <a:gd name="connsiteX6" fmla="*/ 3667553 w 5405388"/>
              <a:gd name="connsiteY6" fmla="*/ 5386159 h 6330394"/>
              <a:gd name="connsiteX7" fmla="*/ 1926927 w 5405388"/>
              <a:gd name="connsiteY7" fmla="*/ 3645532 h 6330394"/>
              <a:gd name="connsiteX8" fmla="*/ 1757062 w 5405388"/>
              <a:gd name="connsiteY8" fmla="*/ 1888470 h 6330394"/>
              <a:gd name="connsiteX9" fmla="*/ 2550661 w 5405388"/>
              <a:gd name="connsiteY9" fmla="*/ 2682068 h 6330394"/>
              <a:gd name="connsiteX10" fmla="*/ 1757062 w 5405388"/>
              <a:gd name="connsiteY10" fmla="*/ 3475667 h 6330394"/>
              <a:gd name="connsiteX11" fmla="*/ 963464 w 5405388"/>
              <a:gd name="connsiteY11" fmla="*/ 2682068 h 6330394"/>
              <a:gd name="connsiteX12" fmla="*/ 2701297 w 5405388"/>
              <a:gd name="connsiteY12" fmla="*/ 944235 h 6330394"/>
              <a:gd name="connsiteX13" fmla="*/ 3494895 w 5405388"/>
              <a:gd name="connsiteY13" fmla="*/ 1737833 h 6330394"/>
              <a:gd name="connsiteX14" fmla="*/ 2701297 w 5405388"/>
              <a:gd name="connsiteY14" fmla="*/ 2531432 h 6330394"/>
              <a:gd name="connsiteX15" fmla="*/ 1907698 w 5405388"/>
              <a:gd name="connsiteY15" fmla="*/ 1737833 h 6330394"/>
              <a:gd name="connsiteX16" fmla="*/ 793599 w 5405388"/>
              <a:gd name="connsiteY16" fmla="*/ 925007 h 6330394"/>
              <a:gd name="connsiteX17" fmla="*/ 1587198 w 5405388"/>
              <a:gd name="connsiteY17" fmla="*/ 1718606 h 6330394"/>
              <a:gd name="connsiteX18" fmla="*/ 793599 w 5405388"/>
              <a:gd name="connsiteY18" fmla="*/ 2512204 h 6330394"/>
              <a:gd name="connsiteX19" fmla="*/ 0 w 5405388"/>
              <a:gd name="connsiteY19" fmla="*/ 1718606 h 6330394"/>
              <a:gd name="connsiteX20" fmla="*/ 3645532 w 5405388"/>
              <a:gd name="connsiteY20" fmla="*/ 0 h 6330394"/>
              <a:gd name="connsiteX21" fmla="*/ 4439130 w 5405388"/>
              <a:gd name="connsiteY21" fmla="*/ 793598 h 6330394"/>
              <a:gd name="connsiteX22" fmla="*/ 3645532 w 5405388"/>
              <a:gd name="connsiteY22" fmla="*/ 1587197 h 6330394"/>
              <a:gd name="connsiteX23" fmla="*/ 2851933 w 5405388"/>
              <a:gd name="connsiteY23" fmla="*/ 793598 h 633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05388" h="6330394">
                <a:moveTo>
                  <a:pt x="2723318" y="4743198"/>
                </a:moveTo>
                <a:lnTo>
                  <a:pt x="3516916" y="5536796"/>
                </a:lnTo>
                <a:lnTo>
                  <a:pt x="2723318" y="6330394"/>
                </a:lnTo>
                <a:lnTo>
                  <a:pt x="1929719" y="5536796"/>
                </a:lnTo>
                <a:close/>
                <a:moveTo>
                  <a:pt x="3664761" y="1907698"/>
                </a:moveTo>
                <a:lnTo>
                  <a:pt x="5405388" y="3648324"/>
                </a:lnTo>
                <a:lnTo>
                  <a:pt x="3667553" y="5386159"/>
                </a:lnTo>
                <a:lnTo>
                  <a:pt x="1926927" y="3645532"/>
                </a:lnTo>
                <a:close/>
                <a:moveTo>
                  <a:pt x="1757062" y="1888470"/>
                </a:moveTo>
                <a:lnTo>
                  <a:pt x="2550661" y="2682068"/>
                </a:lnTo>
                <a:lnTo>
                  <a:pt x="1757062" y="3475667"/>
                </a:lnTo>
                <a:lnTo>
                  <a:pt x="963464" y="2682068"/>
                </a:lnTo>
                <a:close/>
                <a:moveTo>
                  <a:pt x="2701297" y="944235"/>
                </a:moveTo>
                <a:lnTo>
                  <a:pt x="3494895" y="1737833"/>
                </a:lnTo>
                <a:lnTo>
                  <a:pt x="2701297" y="2531432"/>
                </a:lnTo>
                <a:lnTo>
                  <a:pt x="1907698" y="1737833"/>
                </a:lnTo>
                <a:close/>
                <a:moveTo>
                  <a:pt x="793599" y="925007"/>
                </a:moveTo>
                <a:lnTo>
                  <a:pt x="1587198" y="1718606"/>
                </a:lnTo>
                <a:lnTo>
                  <a:pt x="793599" y="2512204"/>
                </a:lnTo>
                <a:lnTo>
                  <a:pt x="0" y="1718606"/>
                </a:lnTo>
                <a:close/>
                <a:moveTo>
                  <a:pt x="3645532" y="0"/>
                </a:moveTo>
                <a:lnTo>
                  <a:pt x="4439130" y="793598"/>
                </a:lnTo>
                <a:lnTo>
                  <a:pt x="3645532" y="1587197"/>
                </a:lnTo>
                <a:lnTo>
                  <a:pt x="2851933" y="7935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4482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55643" y="5822933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738218" y="2966940"/>
            <a:ext cx="5597327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0973" y="3139665"/>
            <a:ext cx="4145457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41300" y="215900"/>
            <a:ext cx="5435600" cy="6451600"/>
          </a:xfrm>
          <a:custGeom>
            <a:avLst/>
            <a:gdLst>
              <a:gd name="connsiteX0" fmla="*/ 3403600 w 5435600"/>
              <a:gd name="connsiteY0" fmla="*/ 0 h 6451600"/>
              <a:gd name="connsiteX1" fmla="*/ 5435600 w 5435600"/>
              <a:gd name="connsiteY1" fmla="*/ 0 h 6451600"/>
              <a:gd name="connsiteX2" fmla="*/ 5435600 w 5435600"/>
              <a:gd name="connsiteY2" fmla="*/ 3911600 h 6451600"/>
              <a:gd name="connsiteX3" fmla="*/ 4241800 w 5435600"/>
              <a:gd name="connsiteY3" fmla="*/ 3911600 h 6451600"/>
              <a:gd name="connsiteX4" fmla="*/ 4241800 w 5435600"/>
              <a:gd name="connsiteY4" fmla="*/ 6032500 h 6451600"/>
              <a:gd name="connsiteX5" fmla="*/ 2209800 w 5435600"/>
              <a:gd name="connsiteY5" fmla="*/ 6032500 h 6451600"/>
              <a:gd name="connsiteX6" fmla="*/ 2209800 w 5435600"/>
              <a:gd name="connsiteY6" fmla="*/ 4813300 h 6451600"/>
              <a:gd name="connsiteX7" fmla="*/ 2032000 w 5435600"/>
              <a:gd name="connsiteY7" fmla="*/ 4813300 h 6451600"/>
              <a:gd name="connsiteX8" fmla="*/ 2032000 w 5435600"/>
              <a:gd name="connsiteY8" fmla="*/ 6451600 h 6451600"/>
              <a:gd name="connsiteX9" fmla="*/ 0 w 5435600"/>
              <a:gd name="connsiteY9" fmla="*/ 6451600 h 6451600"/>
              <a:gd name="connsiteX10" fmla="*/ 0 w 5435600"/>
              <a:gd name="connsiteY10" fmla="*/ 2540000 h 6451600"/>
              <a:gd name="connsiteX11" fmla="*/ 1193800 w 5435600"/>
              <a:gd name="connsiteY11" fmla="*/ 2540000 h 6451600"/>
              <a:gd name="connsiteX12" fmla="*/ 1193800 w 5435600"/>
              <a:gd name="connsiteY12" fmla="*/ 901700 h 6451600"/>
              <a:gd name="connsiteX13" fmla="*/ 3225800 w 5435600"/>
              <a:gd name="connsiteY13" fmla="*/ 901700 h 6451600"/>
              <a:gd name="connsiteX14" fmla="*/ 3225800 w 5435600"/>
              <a:gd name="connsiteY14" fmla="*/ 2120900 h 6451600"/>
              <a:gd name="connsiteX15" fmla="*/ 3403600 w 5435600"/>
              <a:gd name="connsiteY15" fmla="*/ 2120900 h 64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6451600">
                <a:moveTo>
                  <a:pt x="3403600" y="0"/>
                </a:moveTo>
                <a:lnTo>
                  <a:pt x="5435600" y="0"/>
                </a:lnTo>
                <a:lnTo>
                  <a:pt x="5435600" y="3911600"/>
                </a:lnTo>
                <a:lnTo>
                  <a:pt x="4241800" y="3911600"/>
                </a:lnTo>
                <a:lnTo>
                  <a:pt x="4241800" y="6032500"/>
                </a:lnTo>
                <a:lnTo>
                  <a:pt x="2209800" y="6032500"/>
                </a:lnTo>
                <a:lnTo>
                  <a:pt x="2209800" y="4813300"/>
                </a:lnTo>
                <a:lnTo>
                  <a:pt x="2032000" y="4813300"/>
                </a:lnTo>
                <a:lnTo>
                  <a:pt x="2032000" y="6451600"/>
                </a:lnTo>
                <a:lnTo>
                  <a:pt x="0" y="6451600"/>
                </a:lnTo>
                <a:lnTo>
                  <a:pt x="0" y="2540000"/>
                </a:lnTo>
                <a:lnTo>
                  <a:pt x="1193800" y="2540000"/>
                </a:lnTo>
                <a:lnTo>
                  <a:pt x="1193800" y="901700"/>
                </a:lnTo>
                <a:lnTo>
                  <a:pt x="3225800" y="901700"/>
                </a:lnTo>
                <a:lnTo>
                  <a:pt x="3225800" y="2120900"/>
                </a:lnTo>
                <a:lnTo>
                  <a:pt x="3403600" y="2120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2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266651" y="244950"/>
            <a:ext cx="12743631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926207" y="157106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371492" y="290672"/>
            <a:ext cx="10575133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937614" y="1616329"/>
            <a:ext cx="9154996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40307" y="887905"/>
            <a:ext cx="3099195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1225161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10203794" y="3334297"/>
            <a:ext cx="3200653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10092610" y="4973601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3590213" y="4165600"/>
            <a:ext cx="2777567" cy="1968500"/>
          </a:xfrm>
          <a:custGeom>
            <a:avLst/>
            <a:gdLst>
              <a:gd name="connsiteX0" fmla="*/ 0 w 2777567"/>
              <a:gd name="connsiteY0" fmla="*/ 0 h 1968500"/>
              <a:gd name="connsiteX1" fmla="*/ 2777567 w 2777567"/>
              <a:gd name="connsiteY1" fmla="*/ 0 h 1968500"/>
              <a:gd name="connsiteX2" fmla="*/ 2777567 w 2777567"/>
              <a:gd name="connsiteY2" fmla="*/ 1968500 h 1968500"/>
              <a:gd name="connsiteX3" fmla="*/ 0 w 2777567"/>
              <a:gd name="connsiteY3" fmla="*/ 196850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567" h="1968500">
                <a:moveTo>
                  <a:pt x="0" y="0"/>
                </a:moveTo>
                <a:lnTo>
                  <a:pt x="2777567" y="0"/>
                </a:lnTo>
                <a:lnTo>
                  <a:pt x="2777567" y="1968500"/>
                </a:lnTo>
                <a:lnTo>
                  <a:pt x="0" y="1968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698501" y="4165600"/>
            <a:ext cx="2777567" cy="1968500"/>
          </a:xfrm>
          <a:custGeom>
            <a:avLst/>
            <a:gdLst>
              <a:gd name="connsiteX0" fmla="*/ 0 w 2777567"/>
              <a:gd name="connsiteY0" fmla="*/ 0 h 1968500"/>
              <a:gd name="connsiteX1" fmla="*/ 2777567 w 2777567"/>
              <a:gd name="connsiteY1" fmla="*/ 0 h 1968500"/>
              <a:gd name="connsiteX2" fmla="*/ 2777567 w 2777567"/>
              <a:gd name="connsiteY2" fmla="*/ 1968500 h 1968500"/>
              <a:gd name="connsiteX3" fmla="*/ 0 w 2777567"/>
              <a:gd name="connsiteY3" fmla="*/ 196850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567" h="1968500">
                <a:moveTo>
                  <a:pt x="0" y="0"/>
                </a:moveTo>
                <a:lnTo>
                  <a:pt x="2777567" y="0"/>
                </a:lnTo>
                <a:lnTo>
                  <a:pt x="2777567" y="1968500"/>
                </a:lnTo>
                <a:lnTo>
                  <a:pt x="0" y="1968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070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D951-E506-4B85-9CBB-724AD105E130}" type="datetimeFigureOut">
              <a:rPr lang="zh-HK" altLang="en-US" smtClean="0"/>
              <a:t>11/9/2023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90DC-8410-4079-8FA1-29296F6F3E9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99390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2" name="Rectangle 11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783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722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215900" y="228600"/>
            <a:ext cx="5435600" cy="6451600"/>
          </a:xfrm>
          <a:custGeom>
            <a:avLst/>
            <a:gdLst>
              <a:gd name="connsiteX0" fmla="*/ 0 w 5435600"/>
              <a:gd name="connsiteY0" fmla="*/ 0 h 6451600"/>
              <a:gd name="connsiteX1" fmla="*/ 5435600 w 5435600"/>
              <a:gd name="connsiteY1" fmla="*/ 0 h 6451600"/>
              <a:gd name="connsiteX2" fmla="*/ 5435600 w 5435600"/>
              <a:gd name="connsiteY2" fmla="*/ 6451600 h 6451600"/>
              <a:gd name="connsiteX3" fmla="*/ 0 w 5435600"/>
              <a:gd name="connsiteY3" fmla="*/ 6451600 h 64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5600" h="6451600">
                <a:moveTo>
                  <a:pt x="0" y="0"/>
                </a:moveTo>
                <a:lnTo>
                  <a:pt x="5435600" y="0"/>
                </a:lnTo>
                <a:lnTo>
                  <a:pt x="5435600" y="6451600"/>
                </a:lnTo>
                <a:lnTo>
                  <a:pt x="0" y="6451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2" name="Rectangle 11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610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69278" y="171585"/>
            <a:ext cx="3722722" cy="5110534"/>
          </a:xfrm>
          <a:custGeom>
            <a:avLst/>
            <a:gdLst>
              <a:gd name="connsiteX0" fmla="*/ 2555267 w 3722722"/>
              <a:gd name="connsiteY0" fmla="*/ 0 h 5110534"/>
              <a:gd name="connsiteX1" fmla="*/ 3549892 w 3722722"/>
              <a:gd name="connsiteY1" fmla="*/ 200806 h 5110534"/>
              <a:gd name="connsiteX2" fmla="*/ 3722722 w 3722722"/>
              <a:gd name="connsiteY2" fmla="*/ 284062 h 5110534"/>
              <a:gd name="connsiteX3" fmla="*/ 3722722 w 3722722"/>
              <a:gd name="connsiteY3" fmla="*/ 4826472 h 5110534"/>
              <a:gd name="connsiteX4" fmla="*/ 3549892 w 3722722"/>
              <a:gd name="connsiteY4" fmla="*/ 4909729 h 5110534"/>
              <a:gd name="connsiteX5" fmla="*/ 2555267 w 3722722"/>
              <a:gd name="connsiteY5" fmla="*/ 5110534 h 5110534"/>
              <a:gd name="connsiteX6" fmla="*/ 0 w 3722722"/>
              <a:gd name="connsiteY6" fmla="*/ 2555267 h 5110534"/>
              <a:gd name="connsiteX7" fmla="*/ 2555267 w 3722722"/>
              <a:gd name="connsiteY7" fmla="*/ 0 h 51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2722" h="5110534">
                <a:moveTo>
                  <a:pt x="2555267" y="0"/>
                </a:moveTo>
                <a:cubicBezTo>
                  <a:pt x="2908076" y="0"/>
                  <a:pt x="3244184" y="71502"/>
                  <a:pt x="3549892" y="200806"/>
                </a:cubicBezTo>
                <a:lnTo>
                  <a:pt x="3722722" y="284062"/>
                </a:lnTo>
                <a:lnTo>
                  <a:pt x="3722722" y="4826472"/>
                </a:lnTo>
                <a:lnTo>
                  <a:pt x="3549892" y="4909729"/>
                </a:lnTo>
                <a:cubicBezTo>
                  <a:pt x="3244184" y="5039032"/>
                  <a:pt x="2908076" y="5110534"/>
                  <a:pt x="2555267" y="5110534"/>
                </a:cubicBezTo>
                <a:cubicBezTo>
                  <a:pt x="1144032" y="5110534"/>
                  <a:pt x="0" y="3966502"/>
                  <a:pt x="0" y="2555267"/>
                </a:cubicBezTo>
                <a:cubicBezTo>
                  <a:pt x="0" y="1144032"/>
                  <a:pt x="1144032" y="0"/>
                  <a:pt x="25552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1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6037390" y="791823"/>
            <a:ext cx="5884862" cy="4524375"/>
          </a:xfrm>
          <a:custGeom>
            <a:avLst/>
            <a:gdLst>
              <a:gd name="connsiteX0" fmla="*/ 3089580 w 5884862"/>
              <a:gd name="connsiteY0" fmla="*/ 0 h 4524375"/>
              <a:gd name="connsiteX1" fmla="*/ 3554032 w 5884862"/>
              <a:gd name="connsiteY1" fmla="*/ 0 h 4524375"/>
              <a:gd name="connsiteX2" fmla="*/ 3561651 w 5884862"/>
              <a:gd name="connsiteY2" fmla="*/ 353 h 4524375"/>
              <a:gd name="connsiteX3" fmla="*/ 3568953 w 5884862"/>
              <a:gd name="connsiteY3" fmla="*/ 1060 h 4524375"/>
              <a:gd name="connsiteX4" fmla="*/ 3576255 w 5884862"/>
              <a:gd name="connsiteY4" fmla="*/ 2472 h 4524375"/>
              <a:gd name="connsiteX5" fmla="*/ 3583239 w 5884862"/>
              <a:gd name="connsiteY5" fmla="*/ 4238 h 4524375"/>
              <a:gd name="connsiteX6" fmla="*/ 3590540 w 5884862"/>
              <a:gd name="connsiteY6" fmla="*/ 6711 h 4524375"/>
              <a:gd name="connsiteX7" fmla="*/ 3596890 w 5884862"/>
              <a:gd name="connsiteY7" fmla="*/ 9536 h 4524375"/>
              <a:gd name="connsiteX8" fmla="*/ 3603557 w 5884862"/>
              <a:gd name="connsiteY8" fmla="*/ 12362 h 4524375"/>
              <a:gd name="connsiteX9" fmla="*/ 3609906 w 5884862"/>
              <a:gd name="connsiteY9" fmla="*/ 16247 h 4524375"/>
              <a:gd name="connsiteX10" fmla="*/ 3616255 w 5884862"/>
              <a:gd name="connsiteY10" fmla="*/ 20485 h 4524375"/>
              <a:gd name="connsiteX11" fmla="*/ 3621652 w 5884862"/>
              <a:gd name="connsiteY11" fmla="*/ 25077 h 4524375"/>
              <a:gd name="connsiteX12" fmla="*/ 3627049 w 5884862"/>
              <a:gd name="connsiteY12" fmla="*/ 30375 h 4524375"/>
              <a:gd name="connsiteX13" fmla="*/ 3632763 w 5884862"/>
              <a:gd name="connsiteY13" fmla="*/ 35672 h 4524375"/>
              <a:gd name="connsiteX14" fmla="*/ 3637525 w 5884862"/>
              <a:gd name="connsiteY14" fmla="*/ 41677 h 4524375"/>
              <a:gd name="connsiteX15" fmla="*/ 3642287 w 5884862"/>
              <a:gd name="connsiteY15" fmla="*/ 48034 h 4524375"/>
              <a:gd name="connsiteX16" fmla="*/ 3646414 w 5884862"/>
              <a:gd name="connsiteY16" fmla="*/ 54745 h 4524375"/>
              <a:gd name="connsiteX17" fmla="*/ 3650224 w 5884862"/>
              <a:gd name="connsiteY17" fmla="*/ 61808 h 4524375"/>
              <a:gd name="connsiteX18" fmla="*/ 5869306 w 5884862"/>
              <a:gd name="connsiteY18" fmla="*/ 4338597 h 4524375"/>
              <a:gd name="connsiteX19" fmla="*/ 5873116 w 5884862"/>
              <a:gd name="connsiteY19" fmla="*/ 4346014 h 4524375"/>
              <a:gd name="connsiteX20" fmla="*/ 5876290 w 5884862"/>
              <a:gd name="connsiteY20" fmla="*/ 4353784 h 4524375"/>
              <a:gd name="connsiteX21" fmla="*/ 5878830 w 5884862"/>
              <a:gd name="connsiteY21" fmla="*/ 4361554 h 4524375"/>
              <a:gd name="connsiteX22" fmla="*/ 5881052 w 5884862"/>
              <a:gd name="connsiteY22" fmla="*/ 4369324 h 4524375"/>
              <a:gd name="connsiteX23" fmla="*/ 5882640 w 5884862"/>
              <a:gd name="connsiteY23" fmla="*/ 4377095 h 4524375"/>
              <a:gd name="connsiteX24" fmla="*/ 5883910 w 5884862"/>
              <a:gd name="connsiteY24" fmla="*/ 4384865 h 4524375"/>
              <a:gd name="connsiteX25" fmla="*/ 5884544 w 5884862"/>
              <a:gd name="connsiteY25" fmla="*/ 4392635 h 4524375"/>
              <a:gd name="connsiteX26" fmla="*/ 5884862 w 5884862"/>
              <a:gd name="connsiteY26" fmla="*/ 4400758 h 4524375"/>
              <a:gd name="connsiteX27" fmla="*/ 5884544 w 5884862"/>
              <a:gd name="connsiteY27" fmla="*/ 4408529 h 4524375"/>
              <a:gd name="connsiteX28" fmla="*/ 5883910 w 5884862"/>
              <a:gd name="connsiteY28" fmla="*/ 4416299 h 4524375"/>
              <a:gd name="connsiteX29" fmla="*/ 5882640 w 5884862"/>
              <a:gd name="connsiteY29" fmla="*/ 4424069 h 4524375"/>
              <a:gd name="connsiteX30" fmla="*/ 5881052 w 5884862"/>
              <a:gd name="connsiteY30" fmla="*/ 4431839 h 4524375"/>
              <a:gd name="connsiteX31" fmla="*/ 5878830 w 5884862"/>
              <a:gd name="connsiteY31" fmla="*/ 4439609 h 4524375"/>
              <a:gd name="connsiteX32" fmla="*/ 5876290 w 5884862"/>
              <a:gd name="connsiteY32" fmla="*/ 4447380 h 4524375"/>
              <a:gd name="connsiteX33" fmla="*/ 5873116 w 5884862"/>
              <a:gd name="connsiteY33" fmla="*/ 4455150 h 4524375"/>
              <a:gd name="connsiteX34" fmla="*/ 5869306 w 5884862"/>
              <a:gd name="connsiteY34" fmla="*/ 4462567 h 4524375"/>
              <a:gd name="connsiteX35" fmla="*/ 5865496 w 5884862"/>
              <a:gd name="connsiteY35" fmla="*/ 4469631 h 4524375"/>
              <a:gd name="connsiteX36" fmla="*/ 5861370 w 5884862"/>
              <a:gd name="connsiteY36" fmla="*/ 4476341 h 4524375"/>
              <a:gd name="connsiteX37" fmla="*/ 5856608 w 5884862"/>
              <a:gd name="connsiteY37" fmla="*/ 4482699 h 4524375"/>
              <a:gd name="connsiteX38" fmla="*/ 5851846 w 5884862"/>
              <a:gd name="connsiteY38" fmla="*/ 4488703 h 4524375"/>
              <a:gd name="connsiteX39" fmla="*/ 5846131 w 5884862"/>
              <a:gd name="connsiteY39" fmla="*/ 4494001 h 4524375"/>
              <a:gd name="connsiteX40" fmla="*/ 5840734 w 5884862"/>
              <a:gd name="connsiteY40" fmla="*/ 4499299 h 4524375"/>
              <a:gd name="connsiteX41" fmla="*/ 5835338 w 5884862"/>
              <a:gd name="connsiteY41" fmla="*/ 4503890 h 4524375"/>
              <a:gd name="connsiteX42" fmla="*/ 5828988 w 5884862"/>
              <a:gd name="connsiteY42" fmla="*/ 4508128 h 4524375"/>
              <a:gd name="connsiteX43" fmla="*/ 5822639 w 5884862"/>
              <a:gd name="connsiteY43" fmla="*/ 4512014 h 4524375"/>
              <a:gd name="connsiteX44" fmla="*/ 5815972 w 5884862"/>
              <a:gd name="connsiteY44" fmla="*/ 4515545 h 4524375"/>
              <a:gd name="connsiteX45" fmla="*/ 5809623 w 5884862"/>
              <a:gd name="connsiteY45" fmla="*/ 4517665 h 4524375"/>
              <a:gd name="connsiteX46" fmla="*/ 5802638 w 5884862"/>
              <a:gd name="connsiteY46" fmla="*/ 4520137 h 4524375"/>
              <a:gd name="connsiteX47" fmla="*/ 5795337 w 5884862"/>
              <a:gd name="connsiteY47" fmla="*/ 4521903 h 4524375"/>
              <a:gd name="connsiteX48" fmla="*/ 5788035 w 5884862"/>
              <a:gd name="connsiteY48" fmla="*/ 4523316 h 4524375"/>
              <a:gd name="connsiteX49" fmla="*/ 5780734 w 5884862"/>
              <a:gd name="connsiteY49" fmla="*/ 4524022 h 4524375"/>
              <a:gd name="connsiteX50" fmla="*/ 5773114 w 5884862"/>
              <a:gd name="connsiteY50" fmla="*/ 4524375 h 4524375"/>
              <a:gd name="connsiteX51" fmla="*/ 5308662 w 5884862"/>
              <a:gd name="connsiteY51" fmla="*/ 4524375 h 4524375"/>
              <a:gd name="connsiteX52" fmla="*/ 5301361 w 5884862"/>
              <a:gd name="connsiteY52" fmla="*/ 4524022 h 4524375"/>
              <a:gd name="connsiteX53" fmla="*/ 5293742 w 5884862"/>
              <a:gd name="connsiteY53" fmla="*/ 4523316 h 4524375"/>
              <a:gd name="connsiteX54" fmla="*/ 5286440 w 5884862"/>
              <a:gd name="connsiteY54" fmla="*/ 4521903 h 4524375"/>
              <a:gd name="connsiteX55" fmla="*/ 5279138 w 5884862"/>
              <a:gd name="connsiteY55" fmla="*/ 4520137 h 4524375"/>
              <a:gd name="connsiteX56" fmla="*/ 5272472 w 5884862"/>
              <a:gd name="connsiteY56" fmla="*/ 4517665 h 4524375"/>
              <a:gd name="connsiteX57" fmla="*/ 5265487 w 5884862"/>
              <a:gd name="connsiteY57" fmla="*/ 4515545 h 4524375"/>
              <a:gd name="connsiteX58" fmla="*/ 5259138 w 5884862"/>
              <a:gd name="connsiteY58" fmla="*/ 4512014 h 4524375"/>
              <a:gd name="connsiteX59" fmla="*/ 5253106 w 5884862"/>
              <a:gd name="connsiteY59" fmla="*/ 4508128 h 4524375"/>
              <a:gd name="connsiteX60" fmla="*/ 5246757 w 5884862"/>
              <a:gd name="connsiteY60" fmla="*/ 4503890 h 4524375"/>
              <a:gd name="connsiteX61" fmla="*/ 5241042 w 5884862"/>
              <a:gd name="connsiteY61" fmla="*/ 4499299 h 4524375"/>
              <a:gd name="connsiteX62" fmla="*/ 5235328 w 5884862"/>
              <a:gd name="connsiteY62" fmla="*/ 4494001 h 4524375"/>
              <a:gd name="connsiteX63" fmla="*/ 5230248 w 5884862"/>
              <a:gd name="connsiteY63" fmla="*/ 4488703 h 4524375"/>
              <a:gd name="connsiteX64" fmla="*/ 5225487 w 5884862"/>
              <a:gd name="connsiteY64" fmla="*/ 4482699 h 4524375"/>
              <a:gd name="connsiteX65" fmla="*/ 5220725 w 5884862"/>
              <a:gd name="connsiteY65" fmla="*/ 4476341 h 4524375"/>
              <a:gd name="connsiteX66" fmla="*/ 5216280 w 5884862"/>
              <a:gd name="connsiteY66" fmla="*/ 4469631 h 4524375"/>
              <a:gd name="connsiteX67" fmla="*/ 5212470 w 5884862"/>
              <a:gd name="connsiteY67" fmla="*/ 4462567 h 4524375"/>
              <a:gd name="connsiteX68" fmla="*/ 2993071 w 5884862"/>
              <a:gd name="connsiteY68" fmla="*/ 185778 h 4524375"/>
              <a:gd name="connsiteX69" fmla="*/ 2989896 w 5884862"/>
              <a:gd name="connsiteY69" fmla="*/ 178361 h 4524375"/>
              <a:gd name="connsiteX70" fmla="*/ 2986404 w 5884862"/>
              <a:gd name="connsiteY70" fmla="*/ 170591 h 4524375"/>
              <a:gd name="connsiteX71" fmla="*/ 2983864 w 5884862"/>
              <a:gd name="connsiteY71" fmla="*/ 162821 h 4524375"/>
              <a:gd name="connsiteX72" fmla="*/ 2981642 w 5884862"/>
              <a:gd name="connsiteY72" fmla="*/ 155051 h 4524375"/>
              <a:gd name="connsiteX73" fmla="*/ 2980372 w 5884862"/>
              <a:gd name="connsiteY73" fmla="*/ 147281 h 4524375"/>
              <a:gd name="connsiteX74" fmla="*/ 2978785 w 5884862"/>
              <a:gd name="connsiteY74" fmla="*/ 139510 h 4524375"/>
              <a:gd name="connsiteX75" fmla="*/ 2978150 w 5884862"/>
              <a:gd name="connsiteY75" fmla="*/ 131740 h 4524375"/>
              <a:gd name="connsiteX76" fmla="*/ 2978150 w 5884862"/>
              <a:gd name="connsiteY76" fmla="*/ 123617 h 4524375"/>
              <a:gd name="connsiteX77" fmla="*/ 2978150 w 5884862"/>
              <a:gd name="connsiteY77" fmla="*/ 115847 h 4524375"/>
              <a:gd name="connsiteX78" fmla="*/ 2978785 w 5884862"/>
              <a:gd name="connsiteY78" fmla="*/ 108076 h 4524375"/>
              <a:gd name="connsiteX79" fmla="*/ 2980372 w 5884862"/>
              <a:gd name="connsiteY79" fmla="*/ 100306 h 4524375"/>
              <a:gd name="connsiteX80" fmla="*/ 2981642 w 5884862"/>
              <a:gd name="connsiteY80" fmla="*/ 92536 h 4524375"/>
              <a:gd name="connsiteX81" fmla="*/ 2983864 w 5884862"/>
              <a:gd name="connsiteY81" fmla="*/ 84766 h 4524375"/>
              <a:gd name="connsiteX82" fmla="*/ 2986404 w 5884862"/>
              <a:gd name="connsiteY82" fmla="*/ 76996 h 4524375"/>
              <a:gd name="connsiteX83" fmla="*/ 2989896 w 5884862"/>
              <a:gd name="connsiteY83" fmla="*/ 69225 h 4524375"/>
              <a:gd name="connsiteX84" fmla="*/ 2993071 w 5884862"/>
              <a:gd name="connsiteY84" fmla="*/ 61808 h 4524375"/>
              <a:gd name="connsiteX85" fmla="*/ 2997198 w 5884862"/>
              <a:gd name="connsiteY85" fmla="*/ 54745 h 4524375"/>
              <a:gd name="connsiteX86" fmla="*/ 3001642 w 5884862"/>
              <a:gd name="connsiteY86" fmla="*/ 48034 h 4524375"/>
              <a:gd name="connsiteX87" fmla="*/ 3006404 w 5884862"/>
              <a:gd name="connsiteY87" fmla="*/ 41677 h 4524375"/>
              <a:gd name="connsiteX88" fmla="*/ 3011166 w 5884862"/>
              <a:gd name="connsiteY88" fmla="*/ 35672 h 4524375"/>
              <a:gd name="connsiteX89" fmla="*/ 3016246 w 5884862"/>
              <a:gd name="connsiteY89" fmla="*/ 30375 h 4524375"/>
              <a:gd name="connsiteX90" fmla="*/ 3021960 w 5884862"/>
              <a:gd name="connsiteY90" fmla="*/ 25077 h 4524375"/>
              <a:gd name="connsiteX91" fmla="*/ 3027675 w 5884862"/>
              <a:gd name="connsiteY91" fmla="*/ 20485 h 4524375"/>
              <a:gd name="connsiteX92" fmla="*/ 3034024 w 5884862"/>
              <a:gd name="connsiteY92" fmla="*/ 16247 h 4524375"/>
              <a:gd name="connsiteX93" fmla="*/ 3040056 w 5884862"/>
              <a:gd name="connsiteY93" fmla="*/ 12362 h 4524375"/>
              <a:gd name="connsiteX94" fmla="*/ 3046405 w 5884862"/>
              <a:gd name="connsiteY94" fmla="*/ 8830 h 4524375"/>
              <a:gd name="connsiteX95" fmla="*/ 3053389 w 5884862"/>
              <a:gd name="connsiteY95" fmla="*/ 6711 h 4524375"/>
              <a:gd name="connsiteX96" fmla="*/ 3060056 w 5884862"/>
              <a:gd name="connsiteY96" fmla="*/ 4238 h 4524375"/>
              <a:gd name="connsiteX97" fmla="*/ 3067358 w 5884862"/>
              <a:gd name="connsiteY97" fmla="*/ 2472 h 4524375"/>
              <a:gd name="connsiteX98" fmla="*/ 3074342 w 5884862"/>
              <a:gd name="connsiteY98" fmla="*/ 1060 h 4524375"/>
              <a:gd name="connsiteX99" fmla="*/ 3082279 w 5884862"/>
              <a:gd name="connsiteY99" fmla="*/ 353 h 4524375"/>
              <a:gd name="connsiteX100" fmla="*/ 2027544 w 5884862"/>
              <a:gd name="connsiteY100" fmla="*/ 0 h 4524375"/>
              <a:gd name="connsiteX101" fmla="*/ 2769784 w 5884862"/>
              <a:gd name="connsiteY101" fmla="*/ 0 h 4524375"/>
              <a:gd name="connsiteX102" fmla="*/ 2777721 w 5884862"/>
              <a:gd name="connsiteY102" fmla="*/ 353 h 4524375"/>
              <a:gd name="connsiteX103" fmla="*/ 2785023 w 5884862"/>
              <a:gd name="connsiteY103" fmla="*/ 1060 h 4524375"/>
              <a:gd name="connsiteX104" fmla="*/ 2792325 w 5884862"/>
              <a:gd name="connsiteY104" fmla="*/ 2473 h 4524375"/>
              <a:gd name="connsiteX105" fmla="*/ 2799309 w 5884862"/>
              <a:gd name="connsiteY105" fmla="*/ 4238 h 4524375"/>
              <a:gd name="connsiteX106" fmla="*/ 2806293 w 5884862"/>
              <a:gd name="connsiteY106" fmla="*/ 6711 h 4524375"/>
              <a:gd name="connsiteX107" fmla="*/ 2812960 w 5884862"/>
              <a:gd name="connsiteY107" fmla="*/ 9536 h 4524375"/>
              <a:gd name="connsiteX108" fmla="*/ 2819627 w 5884862"/>
              <a:gd name="connsiteY108" fmla="*/ 12362 h 4524375"/>
              <a:gd name="connsiteX109" fmla="*/ 2825659 w 5884862"/>
              <a:gd name="connsiteY109" fmla="*/ 16247 h 4524375"/>
              <a:gd name="connsiteX110" fmla="*/ 2831691 w 5884862"/>
              <a:gd name="connsiteY110" fmla="*/ 20485 h 4524375"/>
              <a:gd name="connsiteX111" fmla="*/ 2837405 w 5884862"/>
              <a:gd name="connsiteY111" fmla="*/ 25077 h 4524375"/>
              <a:gd name="connsiteX112" fmla="*/ 2843120 w 5884862"/>
              <a:gd name="connsiteY112" fmla="*/ 30375 h 4524375"/>
              <a:gd name="connsiteX113" fmla="*/ 2848199 w 5884862"/>
              <a:gd name="connsiteY113" fmla="*/ 35672 h 4524375"/>
              <a:gd name="connsiteX114" fmla="*/ 2853279 w 5884862"/>
              <a:gd name="connsiteY114" fmla="*/ 41677 h 4524375"/>
              <a:gd name="connsiteX115" fmla="*/ 2857723 w 5884862"/>
              <a:gd name="connsiteY115" fmla="*/ 48034 h 4524375"/>
              <a:gd name="connsiteX116" fmla="*/ 2862168 w 5884862"/>
              <a:gd name="connsiteY116" fmla="*/ 54745 h 4524375"/>
              <a:gd name="connsiteX117" fmla="*/ 2866295 w 5884862"/>
              <a:gd name="connsiteY117" fmla="*/ 61809 h 4524375"/>
              <a:gd name="connsiteX118" fmla="*/ 5085398 w 5884862"/>
              <a:gd name="connsiteY118" fmla="*/ 4338597 h 4524375"/>
              <a:gd name="connsiteX119" fmla="*/ 5088891 w 5884862"/>
              <a:gd name="connsiteY119" fmla="*/ 4346014 h 4524375"/>
              <a:gd name="connsiteX120" fmla="*/ 5092065 w 5884862"/>
              <a:gd name="connsiteY120" fmla="*/ 4353784 h 4524375"/>
              <a:gd name="connsiteX121" fmla="*/ 5094605 w 5884862"/>
              <a:gd name="connsiteY121" fmla="*/ 4361554 h 4524375"/>
              <a:gd name="connsiteX122" fmla="*/ 5096828 w 5884862"/>
              <a:gd name="connsiteY122" fmla="*/ 4369324 h 4524375"/>
              <a:gd name="connsiteX123" fmla="*/ 5098415 w 5884862"/>
              <a:gd name="connsiteY123" fmla="*/ 4377095 h 4524375"/>
              <a:gd name="connsiteX124" fmla="*/ 5099684 w 5884862"/>
              <a:gd name="connsiteY124" fmla="*/ 4384865 h 4524375"/>
              <a:gd name="connsiteX125" fmla="*/ 5100320 w 5884862"/>
              <a:gd name="connsiteY125" fmla="*/ 4392635 h 4524375"/>
              <a:gd name="connsiteX126" fmla="*/ 5100637 w 5884862"/>
              <a:gd name="connsiteY126" fmla="*/ 4400758 h 4524375"/>
              <a:gd name="connsiteX127" fmla="*/ 5100320 w 5884862"/>
              <a:gd name="connsiteY127" fmla="*/ 4408529 h 4524375"/>
              <a:gd name="connsiteX128" fmla="*/ 5099684 w 5884862"/>
              <a:gd name="connsiteY128" fmla="*/ 4416299 h 4524375"/>
              <a:gd name="connsiteX129" fmla="*/ 5098415 w 5884862"/>
              <a:gd name="connsiteY129" fmla="*/ 4424069 h 4524375"/>
              <a:gd name="connsiteX130" fmla="*/ 5096828 w 5884862"/>
              <a:gd name="connsiteY130" fmla="*/ 4431839 h 4524375"/>
              <a:gd name="connsiteX131" fmla="*/ 5094605 w 5884862"/>
              <a:gd name="connsiteY131" fmla="*/ 4439609 h 4524375"/>
              <a:gd name="connsiteX132" fmla="*/ 5092065 w 5884862"/>
              <a:gd name="connsiteY132" fmla="*/ 4447380 h 4524375"/>
              <a:gd name="connsiteX133" fmla="*/ 5088891 w 5884862"/>
              <a:gd name="connsiteY133" fmla="*/ 4455150 h 4524375"/>
              <a:gd name="connsiteX134" fmla="*/ 5085398 w 5884862"/>
              <a:gd name="connsiteY134" fmla="*/ 4462567 h 4524375"/>
              <a:gd name="connsiteX135" fmla="*/ 5081272 w 5884862"/>
              <a:gd name="connsiteY135" fmla="*/ 4469631 h 4524375"/>
              <a:gd name="connsiteX136" fmla="*/ 5076827 w 5884862"/>
              <a:gd name="connsiteY136" fmla="*/ 4476341 h 4524375"/>
              <a:gd name="connsiteX137" fmla="*/ 5072382 w 5884862"/>
              <a:gd name="connsiteY137" fmla="*/ 4482699 h 4524375"/>
              <a:gd name="connsiteX138" fmla="*/ 5067303 w 5884862"/>
              <a:gd name="connsiteY138" fmla="*/ 4488703 h 4524375"/>
              <a:gd name="connsiteX139" fmla="*/ 5062223 w 5884862"/>
              <a:gd name="connsiteY139" fmla="*/ 4494001 h 4524375"/>
              <a:gd name="connsiteX140" fmla="*/ 5056509 w 5884862"/>
              <a:gd name="connsiteY140" fmla="*/ 4499299 h 4524375"/>
              <a:gd name="connsiteX141" fmla="*/ 5050794 w 5884862"/>
              <a:gd name="connsiteY141" fmla="*/ 4503890 h 4524375"/>
              <a:gd name="connsiteX142" fmla="*/ 5044762 w 5884862"/>
              <a:gd name="connsiteY142" fmla="*/ 4508128 h 4524375"/>
              <a:gd name="connsiteX143" fmla="*/ 5038731 w 5884862"/>
              <a:gd name="connsiteY143" fmla="*/ 4512014 h 4524375"/>
              <a:gd name="connsiteX144" fmla="*/ 5032064 w 5884862"/>
              <a:gd name="connsiteY144" fmla="*/ 4515545 h 4524375"/>
              <a:gd name="connsiteX145" fmla="*/ 5025397 w 5884862"/>
              <a:gd name="connsiteY145" fmla="*/ 4517665 h 4524375"/>
              <a:gd name="connsiteX146" fmla="*/ 5018413 w 5884862"/>
              <a:gd name="connsiteY146" fmla="*/ 4520137 h 4524375"/>
              <a:gd name="connsiteX147" fmla="*/ 5011428 w 5884862"/>
              <a:gd name="connsiteY147" fmla="*/ 4521903 h 4524375"/>
              <a:gd name="connsiteX148" fmla="*/ 5004126 w 5884862"/>
              <a:gd name="connsiteY148" fmla="*/ 4523316 h 4524375"/>
              <a:gd name="connsiteX149" fmla="*/ 4996825 w 5884862"/>
              <a:gd name="connsiteY149" fmla="*/ 4524022 h 4524375"/>
              <a:gd name="connsiteX150" fmla="*/ 4988888 w 5884862"/>
              <a:gd name="connsiteY150" fmla="*/ 4524375 h 4524375"/>
              <a:gd name="connsiteX151" fmla="*/ 4246647 w 5884862"/>
              <a:gd name="connsiteY151" fmla="*/ 4524375 h 4524375"/>
              <a:gd name="connsiteX152" fmla="*/ 4239345 w 5884862"/>
              <a:gd name="connsiteY152" fmla="*/ 4524022 h 4524375"/>
              <a:gd name="connsiteX153" fmla="*/ 4231726 w 5884862"/>
              <a:gd name="connsiteY153" fmla="*/ 4523316 h 4524375"/>
              <a:gd name="connsiteX154" fmla="*/ 4224742 w 5884862"/>
              <a:gd name="connsiteY154" fmla="*/ 4521903 h 4524375"/>
              <a:gd name="connsiteX155" fmla="*/ 4217440 w 5884862"/>
              <a:gd name="connsiteY155" fmla="*/ 4520137 h 4524375"/>
              <a:gd name="connsiteX156" fmla="*/ 4210456 w 5884862"/>
              <a:gd name="connsiteY156" fmla="*/ 4517665 h 4524375"/>
              <a:gd name="connsiteX157" fmla="*/ 4203789 w 5884862"/>
              <a:gd name="connsiteY157" fmla="*/ 4515545 h 4524375"/>
              <a:gd name="connsiteX158" fmla="*/ 4197440 w 5884862"/>
              <a:gd name="connsiteY158" fmla="*/ 4512014 h 4524375"/>
              <a:gd name="connsiteX159" fmla="*/ 4190773 w 5884862"/>
              <a:gd name="connsiteY159" fmla="*/ 4508128 h 4524375"/>
              <a:gd name="connsiteX160" fmla="*/ 4185058 w 5884862"/>
              <a:gd name="connsiteY160" fmla="*/ 4503890 h 4524375"/>
              <a:gd name="connsiteX161" fmla="*/ 4179026 w 5884862"/>
              <a:gd name="connsiteY161" fmla="*/ 4499299 h 4524375"/>
              <a:gd name="connsiteX162" fmla="*/ 4173630 w 5884862"/>
              <a:gd name="connsiteY162" fmla="*/ 4494001 h 4524375"/>
              <a:gd name="connsiteX163" fmla="*/ 4168550 w 5884862"/>
              <a:gd name="connsiteY163" fmla="*/ 4488703 h 4524375"/>
              <a:gd name="connsiteX164" fmla="*/ 4163788 w 5884862"/>
              <a:gd name="connsiteY164" fmla="*/ 4482699 h 4524375"/>
              <a:gd name="connsiteX165" fmla="*/ 4159026 w 5884862"/>
              <a:gd name="connsiteY165" fmla="*/ 4476341 h 4524375"/>
              <a:gd name="connsiteX166" fmla="*/ 4154581 w 5884862"/>
              <a:gd name="connsiteY166" fmla="*/ 4469631 h 4524375"/>
              <a:gd name="connsiteX167" fmla="*/ 4150454 w 5884862"/>
              <a:gd name="connsiteY167" fmla="*/ 4462567 h 4524375"/>
              <a:gd name="connsiteX168" fmla="*/ 1931351 w 5884862"/>
              <a:gd name="connsiteY168" fmla="*/ 185779 h 4524375"/>
              <a:gd name="connsiteX169" fmla="*/ 1927541 w 5884862"/>
              <a:gd name="connsiteY169" fmla="*/ 178362 h 4524375"/>
              <a:gd name="connsiteX170" fmla="*/ 1924684 w 5884862"/>
              <a:gd name="connsiteY170" fmla="*/ 170591 h 4524375"/>
              <a:gd name="connsiteX171" fmla="*/ 1922144 w 5884862"/>
              <a:gd name="connsiteY171" fmla="*/ 162821 h 4524375"/>
              <a:gd name="connsiteX172" fmla="*/ 1919922 w 5884862"/>
              <a:gd name="connsiteY172" fmla="*/ 155051 h 4524375"/>
              <a:gd name="connsiteX173" fmla="*/ 1918017 w 5884862"/>
              <a:gd name="connsiteY173" fmla="*/ 147281 h 4524375"/>
              <a:gd name="connsiteX174" fmla="*/ 1917065 w 5884862"/>
              <a:gd name="connsiteY174" fmla="*/ 139511 h 4524375"/>
              <a:gd name="connsiteX175" fmla="*/ 1916112 w 5884862"/>
              <a:gd name="connsiteY175" fmla="*/ 131740 h 4524375"/>
              <a:gd name="connsiteX176" fmla="*/ 1916112 w 5884862"/>
              <a:gd name="connsiteY176" fmla="*/ 123617 h 4524375"/>
              <a:gd name="connsiteX177" fmla="*/ 1916112 w 5884862"/>
              <a:gd name="connsiteY177" fmla="*/ 115847 h 4524375"/>
              <a:gd name="connsiteX178" fmla="*/ 1917065 w 5884862"/>
              <a:gd name="connsiteY178" fmla="*/ 108077 h 4524375"/>
              <a:gd name="connsiteX179" fmla="*/ 1918017 w 5884862"/>
              <a:gd name="connsiteY179" fmla="*/ 100306 h 4524375"/>
              <a:gd name="connsiteX180" fmla="*/ 1919922 w 5884862"/>
              <a:gd name="connsiteY180" fmla="*/ 92536 h 4524375"/>
              <a:gd name="connsiteX181" fmla="*/ 1922144 w 5884862"/>
              <a:gd name="connsiteY181" fmla="*/ 84766 h 4524375"/>
              <a:gd name="connsiteX182" fmla="*/ 1924684 w 5884862"/>
              <a:gd name="connsiteY182" fmla="*/ 76996 h 4524375"/>
              <a:gd name="connsiteX183" fmla="*/ 1927541 w 5884862"/>
              <a:gd name="connsiteY183" fmla="*/ 69226 h 4524375"/>
              <a:gd name="connsiteX184" fmla="*/ 1931351 w 5884862"/>
              <a:gd name="connsiteY184" fmla="*/ 61809 h 4524375"/>
              <a:gd name="connsiteX185" fmla="*/ 1935478 w 5884862"/>
              <a:gd name="connsiteY185" fmla="*/ 54745 h 4524375"/>
              <a:gd name="connsiteX186" fmla="*/ 1939922 w 5884862"/>
              <a:gd name="connsiteY186" fmla="*/ 48034 h 4524375"/>
              <a:gd name="connsiteX187" fmla="*/ 1944684 w 5884862"/>
              <a:gd name="connsiteY187" fmla="*/ 41677 h 4524375"/>
              <a:gd name="connsiteX188" fmla="*/ 1949446 w 5884862"/>
              <a:gd name="connsiteY188" fmla="*/ 35672 h 4524375"/>
              <a:gd name="connsiteX189" fmla="*/ 1954526 w 5884862"/>
              <a:gd name="connsiteY189" fmla="*/ 30375 h 4524375"/>
              <a:gd name="connsiteX190" fmla="*/ 1959923 w 5884862"/>
              <a:gd name="connsiteY190" fmla="*/ 25077 h 4524375"/>
              <a:gd name="connsiteX191" fmla="*/ 1965955 w 5884862"/>
              <a:gd name="connsiteY191" fmla="*/ 20485 h 4524375"/>
              <a:gd name="connsiteX192" fmla="*/ 1971669 w 5884862"/>
              <a:gd name="connsiteY192" fmla="*/ 16247 h 4524375"/>
              <a:gd name="connsiteX193" fmla="*/ 1978019 w 5884862"/>
              <a:gd name="connsiteY193" fmla="*/ 12362 h 4524375"/>
              <a:gd name="connsiteX194" fmla="*/ 1984685 w 5884862"/>
              <a:gd name="connsiteY194" fmla="*/ 8830 h 4524375"/>
              <a:gd name="connsiteX195" fmla="*/ 1991352 w 5884862"/>
              <a:gd name="connsiteY195" fmla="*/ 6711 h 4524375"/>
              <a:gd name="connsiteX196" fmla="*/ 1998337 w 5884862"/>
              <a:gd name="connsiteY196" fmla="*/ 4238 h 4524375"/>
              <a:gd name="connsiteX197" fmla="*/ 2005638 w 5884862"/>
              <a:gd name="connsiteY197" fmla="*/ 2473 h 4524375"/>
              <a:gd name="connsiteX198" fmla="*/ 2012623 w 5884862"/>
              <a:gd name="connsiteY198" fmla="*/ 1060 h 4524375"/>
              <a:gd name="connsiteX199" fmla="*/ 2020242 w 5884862"/>
              <a:gd name="connsiteY199" fmla="*/ 353 h 4524375"/>
              <a:gd name="connsiteX200" fmla="*/ 1373860 w 5884862"/>
              <a:gd name="connsiteY200" fmla="*/ 0 h 4524375"/>
              <a:gd name="connsiteX201" fmla="*/ 1713067 w 5884862"/>
              <a:gd name="connsiteY201" fmla="*/ 0 h 4524375"/>
              <a:gd name="connsiteX202" fmla="*/ 1720689 w 5884862"/>
              <a:gd name="connsiteY202" fmla="*/ 353 h 4524375"/>
              <a:gd name="connsiteX203" fmla="*/ 1728312 w 5884862"/>
              <a:gd name="connsiteY203" fmla="*/ 1060 h 4524375"/>
              <a:gd name="connsiteX204" fmla="*/ 1735617 w 5884862"/>
              <a:gd name="connsiteY204" fmla="*/ 2473 h 4524375"/>
              <a:gd name="connsiteX205" fmla="*/ 1742604 w 5884862"/>
              <a:gd name="connsiteY205" fmla="*/ 4239 h 4524375"/>
              <a:gd name="connsiteX206" fmla="*/ 1749592 w 5884862"/>
              <a:gd name="connsiteY206" fmla="*/ 6711 h 4524375"/>
              <a:gd name="connsiteX207" fmla="*/ 1756261 w 5884862"/>
              <a:gd name="connsiteY207" fmla="*/ 9536 h 4524375"/>
              <a:gd name="connsiteX208" fmla="*/ 1762931 w 5884862"/>
              <a:gd name="connsiteY208" fmla="*/ 12362 h 4524375"/>
              <a:gd name="connsiteX209" fmla="*/ 1768966 w 5884862"/>
              <a:gd name="connsiteY209" fmla="*/ 16247 h 4524375"/>
              <a:gd name="connsiteX210" fmla="*/ 1775000 w 5884862"/>
              <a:gd name="connsiteY210" fmla="*/ 20485 h 4524375"/>
              <a:gd name="connsiteX211" fmla="*/ 1780717 w 5884862"/>
              <a:gd name="connsiteY211" fmla="*/ 25077 h 4524375"/>
              <a:gd name="connsiteX212" fmla="*/ 1786434 w 5884862"/>
              <a:gd name="connsiteY212" fmla="*/ 30375 h 4524375"/>
              <a:gd name="connsiteX213" fmla="*/ 1791516 w 5884862"/>
              <a:gd name="connsiteY213" fmla="*/ 35672 h 4524375"/>
              <a:gd name="connsiteX214" fmla="*/ 1796598 w 5884862"/>
              <a:gd name="connsiteY214" fmla="*/ 41677 h 4524375"/>
              <a:gd name="connsiteX215" fmla="*/ 1801362 w 5884862"/>
              <a:gd name="connsiteY215" fmla="*/ 48034 h 4524375"/>
              <a:gd name="connsiteX216" fmla="*/ 1805491 w 5884862"/>
              <a:gd name="connsiteY216" fmla="*/ 54745 h 4524375"/>
              <a:gd name="connsiteX217" fmla="*/ 1809620 w 5884862"/>
              <a:gd name="connsiteY217" fmla="*/ 61809 h 4524375"/>
              <a:gd name="connsiteX218" fmla="*/ 4029704 w 5884862"/>
              <a:gd name="connsiteY218" fmla="*/ 4338597 h 4524375"/>
              <a:gd name="connsiteX219" fmla="*/ 4033198 w 5884862"/>
              <a:gd name="connsiteY219" fmla="*/ 4346014 h 4524375"/>
              <a:gd name="connsiteX220" fmla="*/ 4036374 w 5884862"/>
              <a:gd name="connsiteY220" fmla="*/ 4353784 h 4524375"/>
              <a:gd name="connsiteX221" fmla="*/ 4039232 w 5884862"/>
              <a:gd name="connsiteY221" fmla="*/ 4361554 h 4524375"/>
              <a:gd name="connsiteX222" fmla="*/ 4041455 w 5884862"/>
              <a:gd name="connsiteY222" fmla="*/ 4369324 h 4524375"/>
              <a:gd name="connsiteX223" fmla="*/ 4042726 w 5884862"/>
              <a:gd name="connsiteY223" fmla="*/ 4377095 h 4524375"/>
              <a:gd name="connsiteX224" fmla="*/ 4043996 w 5884862"/>
              <a:gd name="connsiteY224" fmla="*/ 4384865 h 4524375"/>
              <a:gd name="connsiteX225" fmla="*/ 4044632 w 5884862"/>
              <a:gd name="connsiteY225" fmla="*/ 4392635 h 4524375"/>
              <a:gd name="connsiteX226" fmla="*/ 4044949 w 5884862"/>
              <a:gd name="connsiteY226" fmla="*/ 4400758 h 4524375"/>
              <a:gd name="connsiteX227" fmla="*/ 4044632 w 5884862"/>
              <a:gd name="connsiteY227" fmla="*/ 4408529 h 4524375"/>
              <a:gd name="connsiteX228" fmla="*/ 4043996 w 5884862"/>
              <a:gd name="connsiteY228" fmla="*/ 4416299 h 4524375"/>
              <a:gd name="connsiteX229" fmla="*/ 4042726 w 5884862"/>
              <a:gd name="connsiteY229" fmla="*/ 4424069 h 4524375"/>
              <a:gd name="connsiteX230" fmla="*/ 4041455 w 5884862"/>
              <a:gd name="connsiteY230" fmla="*/ 4431839 h 4524375"/>
              <a:gd name="connsiteX231" fmla="*/ 4039232 w 5884862"/>
              <a:gd name="connsiteY231" fmla="*/ 4439609 h 4524375"/>
              <a:gd name="connsiteX232" fmla="*/ 4036691 w 5884862"/>
              <a:gd name="connsiteY232" fmla="*/ 4447380 h 4524375"/>
              <a:gd name="connsiteX233" fmla="*/ 4033198 w 5884862"/>
              <a:gd name="connsiteY233" fmla="*/ 4455150 h 4524375"/>
              <a:gd name="connsiteX234" fmla="*/ 4029704 w 5884862"/>
              <a:gd name="connsiteY234" fmla="*/ 4462567 h 4524375"/>
              <a:gd name="connsiteX235" fmla="*/ 4025575 w 5884862"/>
              <a:gd name="connsiteY235" fmla="*/ 4469631 h 4524375"/>
              <a:gd name="connsiteX236" fmla="*/ 4021446 w 5884862"/>
              <a:gd name="connsiteY236" fmla="*/ 4476341 h 4524375"/>
              <a:gd name="connsiteX237" fmla="*/ 4016682 w 5884862"/>
              <a:gd name="connsiteY237" fmla="*/ 4482699 h 4524375"/>
              <a:gd name="connsiteX238" fmla="*/ 4011918 w 5884862"/>
              <a:gd name="connsiteY238" fmla="*/ 4488703 h 4524375"/>
              <a:gd name="connsiteX239" fmla="*/ 4006518 w 5884862"/>
              <a:gd name="connsiteY239" fmla="*/ 4494001 h 4524375"/>
              <a:gd name="connsiteX240" fmla="*/ 4000802 w 5884862"/>
              <a:gd name="connsiteY240" fmla="*/ 4499299 h 4524375"/>
              <a:gd name="connsiteX241" fmla="*/ 3995402 w 5884862"/>
              <a:gd name="connsiteY241" fmla="*/ 4503890 h 4524375"/>
              <a:gd name="connsiteX242" fmla="*/ 3989050 w 5884862"/>
              <a:gd name="connsiteY242" fmla="*/ 4508128 h 4524375"/>
              <a:gd name="connsiteX243" fmla="*/ 3983015 w 5884862"/>
              <a:gd name="connsiteY243" fmla="*/ 4512014 h 4524375"/>
              <a:gd name="connsiteX244" fmla="*/ 3976346 w 5884862"/>
              <a:gd name="connsiteY244" fmla="*/ 4515545 h 4524375"/>
              <a:gd name="connsiteX245" fmla="*/ 3969676 w 5884862"/>
              <a:gd name="connsiteY245" fmla="*/ 4517665 h 4524375"/>
              <a:gd name="connsiteX246" fmla="*/ 3962688 w 5884862"/>
              <a:gd name="connsiteY246" fmla="*/ 4520137 h 4524375"/>
              <a:gd name="connsiteX247" fmla="*/ 3955701 w 5884862"/>
              <a:gd name="connsiteY247" fmla="*/ 4521903 h 4524375"/>
              <a:gd name="connsiteX248" fmla="*/ 3948396 w 5884862"/>
              <a:gd name="connsiteY248" fmla="*/ 4523316 h 4524375"/>
              <a:gd name="connsiteX249" fmla="*/ 3940773 w 5884862"/>
              <a:gd name="connsiteY249" fmla="*/ 4524022 h 4524375"/>
              <a:gd name="connsiteX250" fmla="*/ 3933151 w 5884862"/>
              <a:gd name="connsiteY250" fmla="*/ 4524375 h 4524375"/>
              <a:gd name="connsiteX251" fmla="*/ 3593945 w 5884862"/>
              <a:gd name="connsiteY251" fmla="*/ 4524375 h 4524375"/>
              <a:gd name="connsiteX252" fmla="*/ 3586640 w 5884862"/>
              <a:gd name="connsiteY252" fmla="*/ 4524022 h 4524375"/>
              <a:gd name="connsiteX253" fmla="*/ 3579017 w 5884862"/>
              <a:gd name="connsiteY253" fmla="*/ 4523316 h 4524375"/>
              <a:gd name="connsiteX254" fmla="*/ 3571394 w 5884862"/>
              <a:gd name="connsiteY254" fmla="*/ 4521903 h 4524375"/>
              <a:gd name="connsiteX255" fmla="*/ 3564407 w 5884862"/>
              <a:gd name="connsiteY255" fmla="*/ 4520137 h 4524375"/>
              <a:gd name="connsiteX256" fmla="*/ 3557420 w 5884862"/>
              <a:gd name="connsiteY256" fmla="*/ 4517665 h 4524375"/>
              <a:gd name="connsiteX257" fmla="*/ 3551068 w 5884862"/>
              <a:gd name="connsiteY257" fmla="*/ 4515545 h 4524375"/>
              <a:gd name="connsiteX258" fmla="*/ 3544398 w 5884862"/>
              <a:gd name="connsiteY258" fmla="*/ 4512014 h 4524375"/>
              <a:gd name="connsiteX259" fmla="*/ 3538046 w 5884862"/>
              <a:gd name="connsiteY259" fmla="*/ 4508128 h 4524375"/>
              <a:gd name="connsiteX260" fmla="*/ 3532011 w 5884862"/>
              <a:gd name="connsiteY260" fmla="*/ 4503890 h 4524375"/>
              <a:gd name="connsiteX261" fmla="*/ 3526294 w 5884862"/>
              <a:gd name="connsiteY261" fmla="*/ 4499299 h 4524375"/>
              <a:gd name="connsiteX262" fmla="*/ 3520895 w 5884862"/>
              <a:gd name="connsiteY262" fmla="*/ 4494001 h 4524375"/>
              <a:gd name="connsiteX263" fmla="*/ 3515496 w 5884862"/>
              <a:gd name="connsiteY263" fmla="*/ 4488703 h 4524375"/>
              <a:gd name="connsiteX264" fmla="*/ 3510414 w 5884862"/>
              <a:gd name="connsiteY264" fmla="*/ 4482699 h 4524375"/>
              <a:gd name="connsiteX265" fmla="*/ 3505967 w 5884862"/>
              <a:gd name="connsiteY265" fmla="*/ 4476341 h 4524375"/>
              <a:gd name="connsiteX266" fmla="*/ 3501520 w 5884862"/>
              <a:gd name="connsiteY266" fmla="*/ 4469631 h 4524375"/>
              <a:gd name="connsiteX267" fmla="*/ 3497709 w 5884862"/>
              <a:gd name="connsiteY267" fmla="*/ 4462567 h 4524375"/>
              <a:gd name="connsiteX268" fmla="*/ 1277625 w 5884862"/>
              <a:gd name="connsiteY268" fmla="*/ 185779 h 4524375"/>
              <a:gd name="connsiteX269" fmla="*/ 1273814 w 5884862"/>
              <a:gd name="connsiteY269" fmla="*/ 178362 h 4524375"/>
              <a:gd name="connsiteX270" fmla="*/ 1270955 w 5884862"/>
              <a:gd name="connsiteY270" fmla="*/ 170591 h 4524375"/>
              <a:gd name="connsiteX271" fmla="*/ 1268414 w 5884862"/>
              <a:gd name="connsiteY271" fmla="*/ 162821 h 4524375"/>
              <a:gd name="connsiteX272" fmla="*/ 1266191 w 5884862"/>
              <a:gd name="connsiteY272" fmla="*/ 155051 h 4524375"/>
              <a:gd name="connsiteX273" fmla="*/ 1264286 w 5884862"/>
              <a:gd name="connsiteY273" fmla="*/ 147281 h 4524375"/>
              <a:gd name="connsiteX274" fmla="*/ 1263015 w 5884862"/>
              <a:gd name="connsiteY274" fmla="*/ 139511 h 4524375"/>
              <a:gd name="connsiteX275" fmla="*/ 1262380 w 5884862"/>
              <a:gd name="connsiteY275" fmla="*/ 131740 h 4524375"/>
              <a:gd name="connsiteX276" fmla="*/ 1262062 w 5884862"/>
              <a:gd name="connsiteY276" fmla="*/ 123617 h 4524375"/>
              <a:gd name="connsiteX277" fmla="*/ 1262380 w 5884862"/>
              <a:gd name="connsiteY277" fmla="*/ 115847 h 4524375"/>
              <a:gd name="connsiteX278" fmla="*/ 1263015 w 5884862"/>
              <a:gd name="connsiteY278" fmla="*/ 108077 h 4524375"/>
              <a:gd name="connsiteX279" fmla="*/ 1264286 w 5884862"/>
              <a:gd name="connsiteY279" fmla="*/ 100306 h 4524375"/>
              <a:gd name="connsiteX280" fmla="*/ 1266191 w 5884862"/>
              <a:gd name="connsiteY280" fmla="*/ 92536 h 4524375"/>
              <a:gd name="connsiteX281" fmla="*/ 1268414 w 5884862"/>
              <a:gd name="connsiteY281" fmla="*/ 84766 h 4524375"/>
              <a:gd name="connsiteX282" fmla="*/ 1270955 w 5884862"/>
              <a:gd name="connsiteY282" fmla="*/ 76996 h 4524375"/>
              <a:gd name="connsiteX283" fmla="*/ 1273814 w 5884862"/>
              <a:gd name="connsiteY283" fmla="*/ 69226 h 4524375"/>
              <a:gd name="connsiteX284" fmla="*/ 1277625 w 5884862"/>
              <a:gd name="connsiteY284" fmla="*/ 61809 h 4524375"/>
              <a:gd name="connsiteX285" fmla="*/ 1281436 w 5884862"/>
              <a:gd name="connsiteY285" fmla="*/ 54745 h 4524375"/>
              <a:gd name="connsiteX286" fmla="*/ 1285883 w 5884862"/>
              <a:gd name="connsiteY286" fmla="*/ 48034 h 4524375"/>
              <a:gd name="connsiteX287" fmla="*/ 1290329 w 5884862"/>
              <a:gd name="connsiteY287" fmla="*/ 41677 h 4524375"/>
              <a:gd name="connsiteX288" fmla="*/ 1295411 w 5884862"/>
              <a:gd name="connsiteY288" fmla="*/ 35672 h 4524375"/>
              <a:gd name="connsiteX289" fmla="*/ 1300811 w 5884862"/>
              <a:gd name="connsiteY289" fmla="*/ 30375 h 4524375"/>
              <a:gd name="connsiteX290" fmla="*/ 1306210 w 5884862"/>
              <a:gd name="connsiteY290" fmla="*/ 25077 h 4524375"/>
              <a:gd name="connsiteX291" fmla="*/ 1311927 w 5884862"/>
              <a:gd name="connsiteY291" fmla="*/ 20485 h 4524375"/>
              <a:gd name="connsiteX292" fmla="*/ 1317961 w 5884862"/>
              <a:gd name="connsiteY292" fmla="*/ 16247 h 4524375"/>
              <a:gd name="connsiteX293" fmla="*/ 1324314 w 5884862"/>
              <a:gd name="connsiteY293" fmla="*/ 12362 h 4524375"/>
              <a:gd name="connsiteX294" fmla="*/ 1330983 w 5884862"/>
              <a:gd name="connsiteY294" fmla="*/ 8830 h 4524375"/>
              <a:gd name="connsiteX295" fmla="*/ 1337335 w 5884862"/>
              <a:gd name="connsiteY295" fmla="*/ 6711 h 4524375"/>
              <a:gd name="connsiteX296" fmla="*/ 1344323 w 5884862"/>
              <a:gd name="connsiteY296" fmla="*/ 4239 h 4524375"/>
              <a:gd name="connsiteX297" fmla="*/ 1351310 w 5884862"/>
              <a:gd name="connsiteY297" fmla="*/ 2473 h 4524375"/>
              <a:gd name="connsiteX298" fmla="*/ 1358933 w 5884862"/>
              <a:gd name="connsiteY298" fmla="*/ 1060 h 4524375"/>
              <a:gd name="connsiteX299" fmla="*/ 1366238 w 5884862"/>
              <a:gd name="connsiteY299" fmla="*/ 353 h 4524375"/>
              <a:gd name="connsiteX300" fmla="*/ 111771 w 5884862"/>
              <a:gd name="connsiteY300" fmla="*/ 0 h 4524375"/>
              <a:gd name="connsiteX301" fmla="*/ 1046896 w 5884862"/>
              <a:gd name="connsiteY301" fmla="*/ 0 h 4524375"/>
              <a:gd name="connsiteX302" fmla="*/ 1054517 w 5884862"/>
              <a:gd name="connsiteY302" fmla="*/ 353 h 4524375"/>
              <a:gd name="connsiteX303" fmla="*/ 1061820 w 5884862"/>
              <a:gd name="connsiteY303" fmla="*/ 1060 h 4524375"/>
              <a:gd name="connsiteX304" fmla="*/ 1069441 w 5884862"/>
              <a:gd name="connsiteY304" fmla="*/ 2473 h 4524375"/>
              <a:gd name="connsiteX305" fmla="*/ 1076426 w 5884862"/>
              <a:gd name="connsiteY305" fmla="*/ 4239 h 4524375"/>
              <a:gd name="connsiteX306" fmla="*/ 1083412 w 5884862"/>
              <a:gd name="connsiteY306" fmla="*/ 6711 h 4524375"/>
              <a:gd name="connsiteX307" fmla="*/ 1090398 w 5884862"/>
              <a:gd name="connsiteY307" fmla="*/ 8830 h 4524375"/>
              <a:gd name="connsiteX308" fmla="*/ 1096431 w 5884862"/>
              <a:gd name="connsiteY308" fmla="*/ 12362 h 4524375"/>
              <a:gd name="connsiteX309" fmla="*/ 1102781 w 5884862"/>
              <a:gd name="connsiteY309" fmla="*/ 16247 h 4524375"/>
              <a:gd name="connsiteX310" fmla="*/ 1109132 w 5884862"/>
              <a:gd name="connsiteY310" fmla="*/ 20485 h 4524375"/>
              <a:gd name="connsiteX311" fmla="*/ 1114530 w 5884862"/>
              <a:gd name="connsiteY311" fmla="*/ 25077 h 4524375"/>
              <a:gd name="connsiteX312" fmla="*/ 1119928 w 5884862"/>
              <a:gd name="connsiteY312" fmla="*/ 30375 h 4524375"/>
              <a:gd name="connsiteX313" fmla="*/ 1125643 w 5884862"/>
              <a:gd name="connsiteY313" fmla="*/ 35672 h 4524375"/>
              <a:gd name="connsiteX314" fmla="*/ 1130406 w 5884862"/>
              <a:gd name="connsiteY314" fmla="*/ 41677 h 4524375"/>
              <a:gd name="connsiteX315" fmla="*/ 1135169 w 5884862"/>
              <a:gd name="connsiteY315" fmla="*/ 48034 h 4524375"/>
              <a:gd name="connsiteX316" fmla="*/ 1139615 w 5884862"/>
              <a:gd name="connsiteY316" fmla="*/ 54745 h 4524375"/>
              <a:gd name="connsiteX317" fmla="*/ 1143108 w 5884862"/>
              <a:gd name="connsiteY317" fmla="*/ 61809 h 4524375"/>
              <a:gd name="connsiteX318" fmla="*/ 3363276 w 5884862"/>
              <a:gd name="connsiteY318" fmla="*/ 4338597 h 4524375"/>
              <a:gd name="connsiteX319" fmla="*/ 3366452 w 5884862"/>
              <a:gd name="connsiteY319" fmla="*/ 4346014 h 4524375"/>
              <a:gd name="connsiteX320" fmla="*/ 3369627 w 5884862"/>
              <a:gd name="connsiteY320" fmla="*/ 4353784 h 4524375"/>
              <a:gd name="connsiteX321" fmla="*/ 3372484 w 5884862"/>
              <a:gd name="connsiteY321" fmla="*/ 4361554 h 4524375"/>
              <a:gd name="connsiteX322" fmla="*/ 3374707 w 5884862"/>
              <a:gd name="connsiteY322" fmla="*/ 4369324 h 4524375"/>
              <a:gd name="connsiteX323" fmla="*/ 3375977 w 5884862"/>
              <a:gd name="connsiteY323" fmla="*/ 4377095 h 4524375"/>
              <a:gd name="connsiteX324" fmla="*/ 3377565 w 5884862"/>
              <a:gd name="connsiteY324" fmla="*/ 4384865 h 4524375"/>
              <a:gd name="connsiteX325" fmla="*/ 3378200 w 5884862"/>
              <a:gd name="connsiteY325" fmla="*/ 4392635 h 4524375"/>
              <a:gd name="connsiteX326" fmla="*/ 3378200 w 5884862"/>
              <a:gd name="connsiteY326" fmla="*/ 4400758 h 4524375"/>
              <a:gd name="connsiteX327" fmla="*/ 3378200 w 5884862"/>
              <a:gd name="connsiteY327" fmla="*/ 4408529 h 4524375"/>
              <a:gd name="connsiteX328" fmla="*/ 3377565 w 5884862"/>
              <a:gd name="connsiteY328" fmla="*/ 4416299 h 4524375"/>
              <a:gd name="connsiteX329" fmla="*/ 3375977 w 5884862"/>
              <a:gd name="connsiteY329" fmla="*/ 4424069 h 4524375"/>
              <a:gd name="connsiteX330" fmla="*/ 3374707 w 5884862"/>
              <a:gd name="connsiteY330" fmla="*/ 4431839 h 4524375"/>
              <a:gd name="connsiteX331" fmla="*/ 3372484 w 5884862"/>
              <a:gd name="connsiteY331" fmla="*/ 4439609 h 4524375"/>
              <a:gd name="connsiteX332" fmla="*/ 3369627 w 5884862"/>
              <a:gd name="connsiteY332" fmla="*/ 4447380 h 4524375"/>
              <a:gd name="connsiteX333" fmla="*/ 3366452 w 5884862"/>
              <a:gd name="connsiteY333" fmla="*/ 4455150 h 4524375"/>
              <a:gd name="connsiteX334" fmla="*/ 3363276 w 5884862"/>
              <a:gd name="connsiteY334" fmla="*/ 4462567 h 4524375"/>
              <a:gd name="connsiteX335" fmla="*/ 3359148 w 5884862"/>
              <a:gd name="connsiteY335" fmla="*/ 4469631 h 4524375"/>
              <a:gd name="connsiteX336" fmla="*/ 3354703 w 5884862"/>
              <a:gd name="connsiteY336" fmla="*/ 4476341 h 4524375"/>
              <a:gd name="connsiteX337" fmla="*/ 3349940 w 5884862"/>
              <a:gd name="connsiteY337" fmla="*/ 4482699 h 4524375"/>
              <a:gd name="connsiteX338" fmla="*/ 3345177 w 5884862"/>
              <a:gd name="connsiteY338" fmla="*/ 4488703 h 4524375"/>
              <a:gd name="connsiteX339" fmla="*/ 3340096 w 5884862"/>
              <a:gd name="connsiteY339" fmla="*/ 4494001 h 4524375"/>
              <a:gd name="connsiteX340" fmla="*/ 3334381 w 5884862"/>
              <a:gd name="connsiteY340" fmla="*/ 4499299 h 4524375"/>
              <a:gd name="connsiteX341" fmla="*/ 3328665 w 5884862"/>
              <a:gd name="connsiteY341" fmla="*/ 4503890 h 4524375"/>
              <a:gd name="connsiteX342" fmla="*/ 3322315 w 5884862"/>
              <a:gd name="connsiteY342" fmla="*/ 4508128 h 4524375"/>
              <a:gd name="connsiteX343" fmla="*/ 3315964 w 5884862"/>
              <a:gd name="connsiteY343" fmla="*/ 4512014 h 4524375"/>
              <a:gd name="connsiteX344" fmla="*/ 3309931 w 5884862"/>
              <a:gd name="connsiteY344" fmla="*/ 4515545 h 4524375"/>
              <a:gd name="connsiteX345" fmla="*/ 3302946 w 5884862"/>
              <a:gd name="connsiteY345" fmla="*/ 4517665 h 4524375"/>
              <a:gd name="connsiteX346" fmla="*/ 3296277 w 5884862"/>
              <a:gd name="connsiteY346" fmla="*/ 4520137 h 4524375"/>
              <a:gd name="connsiteX347" fmla="*/ 3288974 w 5884862"/>
              <a:gd name="connsiteY347" fmla="*/ 4521903 h 4524375"/>
              <a:gd name="connsiteX348" fmla="*/ 3281354 w 5884862"/>
              <a:gd name="connsiteY348" fmla="*/ 4523316 h 4524375"/>
              <a:gd name="connsiteX349" fmla="*/ 3274050 w 5884862"/>
              <a:gd name="connsiteY349" fmla="*/ 4524022 h 4524375"/>
              <a:gd name="connsiteX350" fmla="*/ 3266747 w 5884862"/>
              <a:gd name="connsiteY350" fmla="*/ 4524375 h 4524375"/>
              <a:gd name="connsiteX351" fmla="*/ 2331304 w 5884862"/>
              <a:gd name="connsiteY351" fmla="*/ 4524375 h 4524375"/>
              <a:gd name="connsiteX352" fmla="*/ 2323684 w 5884862"/>
              <a:gd name="connsiteY352" fmla="*/ 4524022 h 4524375"/>
              <a:gd name="connsiteX353" fmla="*/ 2316380 w 5884862"/>
              <a:gd name="connsiteY353" fmla="*/ 4523316 h 4524375"/>
              <a:gd name="connsiteX354" fmla="*/ 2309077 w 5884862"/>
              <a:gd name="connsiteY354" fmla="*/ 4521903 h 4524375"/>
              <a:gd name="connsiteX355" fmla="*/ 2302091 w 5884862"/>
              <a:gd name="connsiteY355" fmla="*/ 4520137 h 4524375"/>
              <a:gd name="connsiteX356" fmla="*/ 2294788 w 5884862"/>
              <a:gd name="connsiteY356" fmla="*/ 4517665 h 4524375"/>
              <a:gd name="connsiteX357" fmla="*/ 2288438 w 5884862"/>
              <a:gd name="connsiteY357" fmla="*/ 4515545 h 4524375"/>
              <a:gd name="connsiteX358" fmla="*/ 2281770 w 5884862"/>
              <a:gd name="connsiteY358" fmla="*/ 4512014 h 4524375"/>
              <a:gd name="connsiteX359" fmla="*/ 2275419 w 5884862"/>
              <a:gd name="connsiteY359" fmla="*/ 4508128 h 4524375"/>
              <a:gd name="connsiteX360" fmla="*/ 2269068 w 5884862"/>
              <a:gd name="connsiteY360" fmla="*/ 4503890 h 4524375"/>
              <a:gd name="connsiteX361" fmla="*/ 2263670 w 5884862"/>
              <a:gd name="connsiteY361" fmla="*/ 4499299 h 4524375"/>
              <a:gd name="connsiteX362" fmla="*/ 2258272 w 5884862"/>
              <a:gd name="connsiteY362" fmla="*/ 4494001 h 4524375"/>
              <a:gd name="connsiteX363" fmla="*/ 2252557 w 5884862"/>
              <a:gd name="connsiteY363" fmla="*/ 4488703 h 4524375"/>
              <a:gd name="connsiteX364" fmla="*/ 2247794 w 5884862"/>
              <a:gd name="connsiteY364" fmla="*/ 4482699 h 4524375"/>
              <a:gd name="connsiteX365" fmla="*/ 2243031 w 5884862"/>
              <a:gd name="connsiteY365" fmla="*/ 4476341 h 4524375"/>
              <a:gd name="connsiteX366" fmla="*/ 2238903 w 5884862"/>
              <a:gd name="connsiteY366" fmla="*/ 4469631 h 4524375"/>
              <a:gd name="connsiteX367" fmla="*/ 2235093 w 5884862"/>
              <a:gd name="connsiteY367" fmla="*/ 4462567 h 4524375"/>
              <a:gd name="connsiteX368" fmla="*/ 15559 w 5884862"/>
              <a:gd name="connsiteY368" fmla="*/ 185779 h 4524375"/>
              <a:gd name="connsiteX369" fmla="*/ 11749 w 5884862"/>
              <a:gd name="connsiteY369" fmla="*/ 178362 h 4524375"/>
              <a:gd name="connsiteX370" fmla="*/ 8574 w 5884862"/>
              <a:gd name="connsiteY370" fmla="*/ 170591 h 4524375"/>
              <a:gd name="connsiteX371" fmla="*/ 6033 w 5884862"/>
              <a:gd name="connsiteY371" fmla="*/ 162821 h 4524375"/>
              <a:gd name="connsiteX372" fmla="*/ 3811 w 5884862"/>
              <a:gd name="connsiteY372" fmla="*/ 155051 h 4524375"/>
              <a:gd name="connsiteX373" fmla="*/ 2223 w 5884862"/>
              <a:gd name="connsiteY373" fmla="*/ 147281 h 4524375"/>
              <a:gd name="connsiteX374" fmla="*/ 953 w 5884862"/>
              <a:gd name="connsiteY374" fmla="*/ 139511 h 4524375"/>
              <a:gd name="connsiteX375" fmla="*/ 318 w 5884862"/>
              <a:gd name="connsiteY375" fmla="*/ 131740 h 4524375"/>
              <a:gd name="connsiteX376" fmla="*/ 0 w 5884862"/>
              <a:gd name="connsiteY376" fmla="*/ 123617 h 4524375"/>
              <a:gd name="connsiteX377" fmla="*/ 318 w 5884862"/>
              <a:gd name="connsiteY377" fmla="*/ 115847 h 4524375"/>
              <a:gd name="connsiteX378" fmla="*/ 953 w 5884862"/>
              <a:gd name="connsiteY378" fmla="*/ 108077 h 4524375"/>
              <a:gd name="connsiteX379" fmla="*/ 2223 w 5884862"/>
              <a:gd name="connsiteY379" fmla="*/ 100306 h 4524375"/>
              <a:gd name="connsiteX380" fmla="*/ 3811 w 5884862"/>
              <a:gd name="connsiteY380" fmla="*/ 92536 h 4524375"/>
              <a:gd name="connsiteX381" fmla="*/ 6033 w 5884862"/>
              <a:gd name="connsiteY381" fmla="*/ 84766 h 4524375"/>
              <a:gd name="connsiteX382" fmla="*/ 8574 w 5884862"/>
              <a:gd name="connsiteY382" fmla="*/ 76996 h 4524375"/>
              <a:gd name="connsiteX383" fmla="*/ 11749 w 5884862"/>
              <a:gd name="connsiteY383" fmla="*/ 69226 h 4524375"/>
              <a:gd name="connsiteX384" fmla="*/ 15559 w 5884862"/>
              <a:gd name="connsiteY384" fmla="*/ 61809 h 4524375"/>
              <a:gd name="connsiteX385" fmla="*/ 19370 w 5884862"/>
              <a:gd name="connsiteY385" fmla="*/ 54745 h 4524375"/>
              <a:gd name="connsiteX386" fmla="*/ 23497 w 5884862"/>
              <a:gd name="connsiteY386" fmla="*/ 48034 h 4524375"/>
              <a:gd name="connsiteX387" fmla="*/ 28260 w 5884862"/>
              <a:gd name="connsiteY387" fmla="*/ 41677 h 4524375"/>
              <a:gd name="connsiteX388" fmla="*/ 33023 w 5884862"/>
              <a:gd name="connsiteY388" fmla="*/ 35672 h 4524375"/>
              <a:gd name="connsiteX389" fmla="*/ 38739 w 5884862"/>
              <a:gd name="connsiteY389" fmla="*/ 30375 h 4524375"/>
              <a:gd name="connsiteX390" fmla="*/ 44137 w 5884862"/>
              <a:gd name="connsiteY390" fmla="*/ 25077 h 4524375"/>
              <a:gd name="connsiteX391" fmla="*/ 49535 w 5884862"/>
              <a:gd name="connsiteY391" fmla="*/ 20485 h 4524375"/>
              <a:gd name="connsiteX392" fmla="*/ 55886 w 5884862"/>
              <a:gd name="connsiteY392" fmla="*/ 16247 h 4524375"/>
              <a:gd name="connsiteX393" fmla="*/ 62236 w 5884862"/>
              <a:gd name="connsiteY393" fmla="*/ 12362 h 4524375"/>
              <a:gd name="connsiteX394" fmla="*/ 68904 w 5884862"/>
              <a:gd name="connsiteY394" fmla="*/ 8830 h 4524375"/>
              <a:gd name="connsiteX395" fmla="*/ 75255 w 5884862"/>
              <a:gd name="connsiteY395" fmla="*/ 6711 h 4524375"/>
              <a:gd name="connsiteX396" fmla="*/ 82240 w 5884862"/>
              <a:gd name="connsiteY396" fmla="*/ 4239 h 4524375"/>
              <a:gd name="connsiteX397" fmla="*/ 89544 w 5884862"/>
              <a:gd name="connsiteY397" fmla="*/ 2473 h 4524375"/>
              <a:gd name="connsiteX398" fmla="*/ 96847 w 5884862"/>
              <a:gd name="connsiteY398" fmla="*/ 1060 h 4524375"/>
              <a:gd name="connsiteX399" fmla="*/ 104150 w 5884862"/>
              <a:gd name="connsiteY399" fmla="*/ 353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</a:cxnLst>
            <a:rect l="l" t="t" r="r" b="b"/>
            <a:pathLst>
              <a:path w="5884862" h="4524375">
                <a:moveTo>
                  <a:pt x="3089580" y="0"/>
                </a:moveTo>
                <a:lnTo>
                  <a:pt x="3554032" y="0"/>
                </a:lnTo>
                <a:lnTo>
                  <a:pt x="3561651" y="353"/>
                </a:lnTo>
                <a:lnTo>
                  <a:pt x="3568953" y="1060"/>
                </a:lnTo>
                <a:lnTo>
                  <a:pt x="3576255" y="2472"/>
                </a:lnTo>
                <a:lnTo>
                  <a:pt x="3583239" y="4238"/>
                </a:lnTo>
                <a:lnTo>
                  <a:pt x="3590540" y="6711"/>
                </a:lnTo>
                <a:lnTo>
                  <a:pt x="3596890" y="9536"/>
                </a:lnTo>
                <a:lnTo>
                  <a:pt x="3603557" y="12362"/>
                </a:lnTo>
                <a:lnTo>
                  <a:pt x="3609906" y="16247"/>
                </a:lnTo>
                <a:lnTo>
                  <a:pt x="3616255" y="20485"/>
                </a:lnTo>
                <a:lnTo>
                  <a:pt x="3621652" y="25077"/>
                </a:lnTo>
                <a:lnTo>
                  <a:pt x="3627049" y="30375"/>
                </a:lnTo>
                <a:lnTo>
                  <a:pt x="3632763" y="35672"/>
                </a:lnTo>
                <a:lnTo>
                  <a:pt x="3637525" y="41677"/>
                </a:lnTo>
                <a:lnTo>
                  <a:pt x="3642287" y="48034"/>
                </a:lnTo>
                <a:lnTo>
                  <a:pt x="3646414" y="54745"/>
                </a:lnTo>
                <a:lnTo>
                  <a:pt x="3650224" y="61808"/>
                </a:lnTo>
                <a:lnTo>
                  <a:pt x="5869306" y="4338597"/>
                </a:lnTo>
                <a:lnTo>
                  <a:pt x="5873116" y="4346014"/>
                </a:lnTo>
                <a:lnTo>
                  <a:pt x="5876290" y="4353784"/>
                </a:lnTo>
                <a:lnTo>
                  <a:pt x="5878830" y="4361554"/>
                </a:lnTo>
                <a:lnTo>
                  <a:pt x="5881052" y="4369324"/>
                </a:lnTo>
                <a:lnTo>
                  <a:pt x="5882640" y="4377095"/>
                </a:lnTo>
                <a:lnTo>
                  <a:pt x="5883910" y="4384865"/>
                </a:lnTo>
                <a:lnTo>
                  <a:pt x="5884544" y="4392635"/>
                </a:lnTo>
                <a:lnTo>
                  <a:pt x="5884862" y="4400758"/>
                </a:lnTo>
                <a:lnTo>
                  <a:pt x="5884544" y="4408529"/>
                </a:lnTo>
                <a:lnTo>
                  <a:pt x="5883910" y="4416299"/>
                </a:lnTo>
                <a:lnTo>
                  <a:pt x="5882640" y="4424069"/>
                </a:lnTo>
                <a:lnTo>
                  <a:pt x="5881052" y="4431839"/>
                </a:lnTo>
                <a:lnTo>
                  <a:pt x="5878830" y="4439609"/>
                </a:lnTo>
                <a:lnTo>
                  <a:pt x="5876290" y="4447380"/>
                </a:lnTo>
                <a:lnTo>
                  <a:pt x="5873116" y="4455150"/>
                </a:lnTo>
                <a:lnTo>
                  <a:pt x="5869306" y="4462567"/>
                </a:lnTo>
                <a:lnTo>
                  <a:pt x="5865496" y="4469631"/>
                </a:lnTo>
                <a:lnTo>
                  <a:pt x="5861370" y="4476341"/>
                </a:lnTo>
                <a:lnTo>
                  <a:pt x="5856608" y="4482699"/>
                </a:lnTo>
                <a:lnTo>
                  <a:pt x="5851846" y="4488703"/>
                </a:lnTo>
                <a:lnTo>
                  <a:pt x="5846131" y="4494001"/>
                </a:lnTo>
                <a:lnTo>
                  <a:pt x="5840734" y="4499299"/>
                </a:lnTo>
                <a:lnTo>
                  <a:pt x="5835338" y="4503890"/>
                </a:lnTo>
                <a:lnTo>
                  <a:pt x="5828988" y="4508128"/>
                </a:lnTo>
                <a:lnTo>
                  <a:pt x="5822639" y="4512014"/>
                </a:lnTo>
                <a:lnTo>
                  <a:pt x="5815972" y="4515545"/>
                </a:lnTo>
                <a:lnTo>
                  <a:pt x="5809623" y="4517665"/>
                </a:lnTo>
                <a:lnTo>
                  <a:pt x="5802638" y="4520137"/>
                </a:lnTo>
                <a:lnTo>
                  <a:pt x="5795337" y="4521903"/>
                </a:lnTo>
                <a:lnTo>
                  <a:pt x="5788035" y="4523316"/>
                </a:lnTo>
                <a:lnTo>
                  <a:pt x="5780734" y="4524022"/>
                </a:lnTo>
                <a:lnTo>
                  <a:pt x="5773114" y="4524375"/>
                </a:lnTo>
                <a:lnTo>
                  <a:pt x="5308662" y="4524375"/>
                </a:lnTo>
                <a:lnTo>
                  <a:pt x="5301361" y="4524022"/>
                </a:lnTo>
                <a:lnTo>
                  <a:pt x="5293742" y="4523316"/>
                </a:lnTo>
                <a:lnTo>
                  <a:pt x="5286440" y="4521903"/>
                </a:lnTo>
                <a:lnTo>
                  <a:pt x="5279138" y="4520137"/>
                </a:lnTo>
                <a:lnTo>
                  <a:pt x="5272472" y="4517665"/>
                </a:lnTo>
                <a:lnTo>
                  <a:pt x="5265487" y="4515545"/>
                </a:lnTo>
                <a:lnTo>
                  <a:pt x="5259138" y="4512014"/>
                </a:lnTo>
                <a:lnTo>
                  <a:pt x="5253106" y="4508128"/>
                </a:lnTo>
                <a:lnTo>
                  <a:pt x="5246757" y="4503890"/>
                </a:lnTo>
                <a:lnTo>
                  <a:pt x="5241042" y="4499299"/>
                </a:lnTo>
                <a:lnTo>
                  <a:pt x="5235328" y="4494001"/>
                </a:lnTo>
                <a:lnTo>
                  <a:pt x="5230248" y="4488703"/>
                </a:lnTo>
                <a:lnTo>
                  <a:pt x="5225487" y="4482699"/>
                </a:lnTo>
                <a:lnTo>
                  <a:pt x="5220725" y="4476341"/>
                </a:lnTo>
                <a:lnTo>
                  <a:pt x="5216280" y="4469631"/>
                </a:lnTo>
                <a:lnTo>
                  <a:pt x="5212470" y="4462567"/>
                </a:lnTo>
                <a:lnTo>
                  <a:pt x="2993071" y="185778"/>
                </a:lnTo>
                <a:lnTo>
                  <a:pt x="2989896" y="178361"/>
                </a:lnTo>
                <a:lnTo>
                  <a:pt x="2986404" y="170591"/>
                </a:lnTo>
                <a:lnTo>
                  <a:pt x="2983864" y="162821"/>
                </a:lnTo>
                <a:lnTo>
                  <a:pt x="2981642" y="155051"/>
                </a:lnTo>
                <a:lnTo>
                  <a:pt x="2980372" y="147281"/>
                </a:lnTo>
                <a:lnTo>
                  <a:pt x="2978785" y="139510"/>
                </a:lnTo>
                <a:lnTo>
                  <a:pt x="2978150" y="131740"/>
                </a:lnTo>
                <a:lnTo>
                  <a:pt x="2978150" y="123617"/>
                </a:lnTo>
                <a:lnTo>
                  <a:pt x="2978150" y="115847"/>
                </a:lnTo>
                <a:lnTo>
                  <a:pt x="2978785" y="108076"/>
                </a:lnTo>
                <a:lnTo>
                  <a:pt x="2980372" y="100306"/>
                </a:lnTo>
                <a:lnTo>
                  <a:pt x="2981642" y="92536"/>
                </a:lnTo>
                <a:lnTo>
                  <a:pt x="2983864" y="84766"/>
                </a:lnTo>
                <a:lnTo>
                  <a:pt x="2986404" y="76996"/>
                </a:lnTo>
                <a:lnTo>
                  <a:pt x="2989896" y="69225"/>
                </a:lnTo>
                <a:lnTo>
                  <a:pt x="2993071" y="61808"/>
                </a:lnTo>
                <a:lnTo>
                  <a:pt x="2997198" y="54745"/>
                </a:lnTo>
                <a:lnTo>
                  <a:pt x="3001642" y="48034"/>
                </a:lnTo>
                <a:lnTo>
                  <a:pt x="3006404" y="41677"/>
                </a:lnTo>
                <a:lnTo>
                  <a:pt x="3011166" y="35672"/>
                </a:lnTo>
                <a:lnTo>
                  <a:pt x="3016246" y="30375"/>
                </a:lnTo>
                <a:lnTo>
                  <a:pt x="3021960" y="25077"/>
                </a:lnTo>
                <a:lnTo>
                  <a:pt x="3027675" y="20485"/>
                </a:lnTo>
                <a:lnTo>
                  <a:pt x="3034024" y="16247"/>
                </a:lnTo>
                <a:lnTo>
                  <a:pt x="3040056" y="12362"/>
                </a:lnTo>
                <a:lnTo>
                  <a:pt x="3046405" y="8830"/>
                </a:lnTo>
                <a:lnTo>
                  <a:pt x="3053389" y="6711"/>
                </a:lnTo>
                <a:lnTo>
                  <a:pt x="3060056" y="4238"/>
                </a:lnTo>
                <a:lnTo>
                  <a:pt x="3067358" y="2472"/>
                </a:lnTo>
                <a:lnTo>
                  <a:pt x="3074342" y="1060"/>
                </a:lnTo>
                <a:lnTo>
                  <a:pt x="3082279" y="353"/>
                </a:lnTo>
                <a:close/>
                <a:moveTo>
                  <a:pt x="2027544" y="0"/>
                </a:moveTo>
                <a:lnTo>
                  <a:pt x="2769784" y="0"/>
                </a:lnTo>
                <a:lnTo>
                  <a:pt x="2777721" y="353"/>
                </a:lnTo>
                <a:lnTo>
                  <a:pt x="2785023" y="1060"/>
                </a:lnTo>
                <a:lnTo>
                  <a:pt x="2792325" y="2473"/>
                </a:lnTo>
                <a:lnTo>
                  <a:pt x="2799309" y="4238"/>
                </a:lnTo>
                <a:lnTo>
                  <a:pt x="2806293" y="6711"/>
                </a:lnTo>
                <a:lnTo>
                  <a:pt x="2812960" y="9536"/>
                </a:lnTo>
                <a:lnTo>
                  <a:pt x="2819627" y="12362"/>
                </a:lnTo>
                <a:lnTo>
                  <a:pt x="2825659" y="16247"/>
                </a:lnTo>
                <a:lnTo>
                  <a:pt x="2831691" y="20485"/>
                </a:lnTo>
                <a:lnTo>
                  <a:pt x="2837405" y="25077"/>
                </a:lnTo>
                <a:lnTo>
                  <a:pt x="2843120" y="30375"/>
                </a:lnTo>
                <a:lnTo>
                  <a:pt x="2848199" y="35672"/>
                </a:lnTo>
                <a:lnTo>
                  <a:pt x="2853279" y="41677"/>
                </a:lnTo>
                <a:lnTo>
                  <a:pt x="2857723" y="48034"/>
                </a:lnTo>
                <a:lnTo>
                  <a:pt x="2862168" y="54745"/>
                </a:lnTo>
                <a:lnTo>
                  <a:pt x="2866295" y="61809"/>
                </a:lnTo>
                <a:lnTo>
                  <a:pt x="5085398" y="4338597"/>
                </a:lnTo>
                <a:lnTo>
                  <a:pt x="5088891" y="4346014"/>
                </a:lnTo>
                <a:lnTo>
                  <a:pt x="5092065" y="4353784"/>
                </a:lnTo>
                <a:lnTo>
                  <a:pt x="5094605" y="4361554"/>
                </a:lnTo>
                <a:lnTo>
                  <a:pt x="5096828" y="4369324"/>
                </a:lnTo>
                <a:lnTo>
                  <a:pt x="5098415" y="4377095"/>
                </a:lnTo>
                <a:lnTo>
                  <a:pt x="5099684" y="4384865"/>
                </a:lnTo>
                <a:lnTo>
                  <a:pt x="5100320" y="4392635"/>
                </a:lnTo>
                <a:lnTo>
                  <a:pt x="5100637" y="4400758"/>
                </a:lnTo>
                <a:lnTo>
                  <a:pt x="5100320" y="4408529"/>
                </a:lnTo>
                <a:lnTo>
                  <a:pt x="5099684" y="4416299"/>
                </a:lnTo>
                <a:lnTo>
                  <a:pt x="5098415" y="4424069"/>
                </a:lnTo>
                <a:lnTo>
                  <a:pt x="5096828" y="4431839"/>
                </a:lnTo>
                <a:lnTo>
                  <a:pt x="5094605" y="4439609"/>
                </a:lnTo>
                <a:lnTo>
                  <a:pt x="5092065" y="4447380"/>
                </a:lnTo>
                <a:lnTo>
                  <a:pt x="5088891" y="4455150"/>
                </a:lnTo>
                <a:lnTo>
                  <a:pt x="5085398" y="4462567"/>
                </a:lnTo>
                <a:lnTo>
                  <a:pt x="5081272" y="4469631"/>
                </a:lnTo>
                <a:lnTo>
                  <a:pt x="5076827" y="4476341"/>
                </a:lnTo>
                <a:lnTo>
                  <a:pt x="5072382" y="4482699"/>
                </a:lnTo>
                <a:lnTo>
                  <a:pt x="5067303" y="4488703"/>
                </a:lnTo>
                <a:lnTo>
                  <a:pt x="5062223" y="4494001"/>
                </a:lnTo>
                <a:lnTo>
                  <a:pt x="5056509" y="4499299"/>
                </a:lnTo>
                <a:lnTo>
                  <a:pt x="5050794" y="4503890"/>
                </a:lnTo>
                <a:lnTo>
                  <a:pt x="5044762" y="4508128"/>
                </a:lnTo>
                <a:lnTo>
                  <a:pt x="5038731" y="4512014"/>
                </a:lnTo>
                <a:lnTo>
                  <a:pt x="5032064" y="4515545"/>
                </a:lnTo>
                <a:lnTo>
                  <a:pt x="5025397" y="4517665"/>
                </a:lnTo>
                <a:lnTo>
                  <a:pt x="5018413" y="4520137"/>
                </a:lnTo>
                <a:lnTo>
                  <a:pt x="5011428" y="4521903"/>
                </a:lnTo>
                <a:lnTo>
                  <a:pt x="5004126" y="4523316"/>
                </a:lnTo>
                <a:lnTo>
                  <a:pt x="4996825" y="4524022"/>
                </a:lnTo>
                <a:lnTo>
                  <a:pt x="4988888" y="4524375"/>
                </a:lnTo>
                <a:lnTo>
                  <a:pt x="4246647" y="4524375"/>
                </a:lnTo>
                <a:lnTo>
                  <a:pt x="4239345" y="4524022"/>
                </a:lnTo>
                <a:lnTo>
                  <a:pt x="4231726" y="4523316"/>
                </a:lnTo>
                <a:lnTo>
                  <a:pt x="4224742" y="4521903"/>
                </a:lnTo>
                <a:lnTo>
                  <a:pt x="4217440" y="4520137"/>
                </a:lnTo>
                <a:lnTo>
                  <a:pt x="4210456" y="4517665"/>
                </a:lnTo>
                <a:lnTo>
                  <a:pt x="4203789" y="4515545"/>
                </a:lnTo>
                <a:lnTo>
                  <a:pt x="4197440" y="4512014"/>
                </a:lnTo>
                <a:lnTo>
                  <a:pt x="4190773" y="4508128"/>
                </a:lnTo>
                <a:lnTo>
                  <a:pt x="4185058" y="4503890"/>
                </a:lnTo>
                <a:lnTo>
                  <a:pt x="4179026" y="4499299"/>
                </a:lnTo>
                <a:lnTo>
                  <a:pt x="4173630" y="4494001"/>
                </a:lnTo>
                <a:lnTo>
                  <a:pt x="4168550" y="4488703"/>
                </a:lnTo>
                <a:lnTo>
                  <a:pt x="4163788" y="4482699"/>
                </a:lnTo>
                <a:lnTo>
                  <a:pt x="4159026" y="4476341"/>
                </a:lnTo>
                <a:lnTo>
                  <a:pt x="4154581" y="4469631"/>
                </a:lnTo>
                <a:lnTo>
                  <a:pt x="4150454" y="4462567"/>
                </a:lnTo>
                <a:lnTo>
                  <a:pt x="1931351" y="185779"/>
                </a:lnTo>
                <a:lnTo>
                  <a:pt x="1927541" y="178362"/>
                </a:lnTo>
                <a:lnTo>
                  <a:pt x="1924684" y="170591"/>
                </a:lnTo>
                <a:lnTo>
                  <a:pt x="1922144" y="162821"/>
                </a:lnTo>
                <a:lnTo>
                  <a:pt x="1919922" y="155051"/>
                </a:lnTo>
                <a:lnTo>
                  <a:pt x="1918017" y="147281"/>
                </a:lnTo>
                <a:lnTo>
                  <a:pt x="1917065" y="139511"/>
                </a:lnTo>
                <a:lnTo>
                  <a:pt x="1916112" y="131740"/>
                </a:lnTo>
                <a:lnTo>
                  <a:pt x="1916112" y="123617"/>
                </a:lnTo>
                <a:lnTo>
                  <a:pt x="1916112" y="115847"/>
                </a:lnTo>
                <a:lnTo>
                  <a:pt x="1917065" y="108077"/>
                </a:lnTo>
                <a:lnTo>
                  <a:pt x="1918017" y="100306"/>
                </a:lnTo>
                <a:lnTo>
                  <a:pt x="1919922" y="92536"/>
                </a:lnTo>
                <a:lnTo>
                  <a:pt x="1922144" y="84766"/>
                </a:lnTo>
                <a:lnTo>
                  <a:pt x="1924684" y="76996"/>
                </a:lnTo>
                <a:lnTo>
                  <a:pt x="1927541" y="69226"/>
                </a:lnTo>
                <a:lnTo>
                  <a:pt x="1931351" y="61809"/>
                </a:lnTo>
                <a:lnTo>
                  <a:pt x="1935478" y="54745"/>
                </a:lnTo>
                <a:lnTo>
                  <a:pt x="1939922" y="48034"/>
                </a:lnTo>
                <a:lnTo>
                  <a:pt x="1944684" y="41677"/>
                </a:lnTo>
                <a:lnTo>
                  <a:pt x="1949446" y="35672"/>
                </a:lnTo>
                <a:lnTo>
                  <a:pt x="1954526" y="30375"/>
                </a:lnTo>
                <a:lnTo>
                  <a:pt x="1959923" y="25077"/>
                </a:lnTo>
                <a:lnTo>
                  <a:pt x="1965955" y="20485"/>
                </a:lnTo>
                <a:lnTo>
                  <a:pt x="1971669" y="16247"/>
                </a:lnTo>
                <a:lnTo>
                  <a:pt x="1978019" y="12362"/>
                </a:lnTo>
                <a:lnTo>
                  <a:pt x="1984685" y="8830"/>
                </a:lnTo>
                <a:lnTo>
                  <a:pt x="1991352" y="6711"/>
                </a:lnTo>
                <a:lnTo>
                  <a:pt x="1998337" y="4238"/>
                </a:lnTo>
                <a:lnTo>
                  <a:pt x="2005638" y="2473"/>
                </a:lnTo>
                <a:lnTo>
                  <a:pt x="2012623" y="1060"/>
                </a:lnTo>
                <a:lnTo>
                  <a:pt x="2020242" y="353"/>
                </a:lnTo>
                <a:close/>
                <a:moveTo>
                  <a:pt x="1373860" y="0"/>
                </a:moveTo>
                <a:lnTo>
                  <a:pt x="1713067" y="0"/>
                </a:lnTo>
                <a:lnTo>
                  <a:pt x="1720689" y="353"/>
                </a:lnTo>
                <a:lnTo>
                  <a:pt x="1728312" y="1060"/>
                </a:lnTo>
                <a:lnTo>
                  <a:pt x="1735617" y="2473"/>
                </a:lnTo>
                <a:lnTo>
                  <a:pt x="1742604" y="4239"/>
                </a:lnTo>
                <a:lnTo>
                  <a:pt x="1749592" y="6711"/>
                </a:lnTo>
                <a:lnTo>
                  <a:pt x="1756261" y="9536"/>
                </a:lnTo>
                <a:lnTo>
                  <a:pt x="1762931" y="12362"/>
                </a:lnTo>
                <a:lnTo>
                  <a:pt x="1768966" y="16247"/>
                </a:lnTo>
                <a:lnTo>
                  <a:pt x="1775000" y="20485"/>
                </a:lnTo>
                <a:lnTo>
                  <a:pt x="1780717" y="25077"/>
                </a:lnTo>
                <a:lnTo>
                  <a:pt x="1786434" y="30375"/>
                </a:lnTo>
                <a:lnTo>
                  <a:pt x="1791516" y="35672"/>
                </a:lnTo>
                <a:lnTo>
                  <a:pt x="1796598" y="41677"/>
                </a:lnTo>
                <a:lnTo>
                  <a:pt x="1801362" y="48034"/>
                </a:lnTo>
                <a:lnTo>
                  <a:pt x="1805491" y="54745"/>
                </a:lnTo>
                <a:lnTo>
                  <a:pt x="1809620" y="61809"/>
                </a:lnTo>
                <a:lnTo>
                  <a:pt x="4029704" y="4338597"/>
                </a:lnTo>
                <a:lnTo>
                  <a:pt x="4033198" y="4346014"/>
                </a:lnTo>
                <a:lnTo>
                  <a:pt x="4036374" y="4353784"/>
                </a:lnTo>
                <a:lnTo>
                  <a:pt x="4039232" y="4361554"/>
                </a:lnTo>
                <a:lnTo>
                  <a:pt x="4041455" y="4369324"/>
                </a:lnTo>
                <a:lnTo>
                  <a:pt x="4042726" y="4377095"/>
                </a:lnTo>
                <a:lnTo>
                  <a:pt x="4043996" y="4384865"/>
                </a:lnTo>
                <a:lnTo>
                  <a:pt x="4044632" y="4392635"/>
                </a:lnTo>
                <a:lnTo>
                  <a:pt x="4044949" y="4400758"/>
                </a:lnTo>
                <a:lnTo>
                  <a:pt x="4044632" y="4408529"/>
                </a:lnTo>
                <a:lnTo>
                  <a:pt x="4043996" y="4416299"/>
                </a:lnTo>
                <a:lnTo>
                  <a:pt x="4042726" y="4424069"/>
                </a:lnTo>
                <a:lnTo>
                  <a:pt x="4041455" y="4431839"/>
                </a:lnTo>
                <a:lnTo>
                  <a:pt x="4039232" y="4439609"/>
                </a:lnTo>
                <a:lnTo>
                  <a:pt x="4036691" y="4447380"/>
                </a:lnTo>
                <a:lnTo>
                  <a:pt x="4033198" y="4455150"/>
                </a:lnTo>
                <a:lnTo>
                  <a:pt x="4029704" y="4462567"/>
                </a:lnTo>
                <a:lnTo>
                  <a:pt x="4025575" y="4469631"/>
                </a:lnTo>
                <a:lnTo>
                  <a:pt x="4021446" y="4476341"/>
                </a:lnTo>
                <a:lnTo>
                  <a:pt x="4016682" y="4482699"/>
                </a:lnTo>
                <a:lnTo>
                  <a:pt x="4011918" y="4488703"/>
                </a:lnTo>
                <a:lnTo>
                  <a:pt x="4006518" y="4494001"/>
                </a:lnTo>
                <a:lnTo>
                  <a:pt x="4000802" y="4499299"/>
                </a:lnTo>
                <a:lnTo>
                  <a:pt x="3995402" y="4503890"/>
                </a:lnTo>
                <a:lnTo>
                  <a:pt x="3989050" y="4508128"/>
                </a:lnTo>
                <a:lnTo>
                  <a:pt x="3983015" y="4512014"/>
                </a:lnTo>
                <a:lnTo>
                  <a:pt x="3976346" y="4515545"/>
                </a:lnTo>
                <a:lnTo>
                  <a:pt x="3969676" y="4517665"/>
                </a:lnTo>
                <a:lnTo>
                  <a:pt x="3962688" y="4520137"/>
                </a:lnTo>
                <a:lnTo>
                  <a:pt x="3955701" y="4521903"/>
                </a:lnTo>
                <a:lnTo>
                  <a:pt x="3948396" y="4523316"/>
                </a:lnTo>
                <a:lnTo>
                  <a:pt x="3940773" y="4524022"/>
                </a:lnTo>
                <a:lnTo>
                  <a:pt x="3933151" y="4524375"/>
                </a:lnTo>
                <a:lnTo>
                  <a:pt x="3593945" y="4524375"/>
                </a:lnTo>
                <a:lnTo>
                  <a:pt x="3586640" y="4524022"/>
                </a:lnTo>
                <a:lnTo>
                  <a:pt x="3579017" y="4523316"/>
                </a:lnTo>
                <a:lnTo>
                  <a:pt x="3571394" y="4521903"/>
                </a:lnTo>
                <a:lnTo>
                  <a:pt x="3564407" y="4520137"/>
                </a:lnTo>
                <a:lnTo>
                  <a:pt x="3557420" y="4517665"/>
                </a:lnTo>
                <a:lnTo>
                  <a:pt x="3551068" y="4515545"/>
                </a:lnTo>
                <a:lnTo>
                  <a:pt x="3544398" y="4512014"/>
                </a:lnTo>
                <a:lnTo>
                  <a:pt x="3538046" y="4508128"/>
                </a:lnTo>
                <a:lnTo>
                  <a:pt x="3532011" y="4503890"/>
                </a:lnTo>
                <a:lnTo>
                  <a:pt x="3526294" y="4499299"/>
                </a:lnTo>
                <a:lnTo>
                  <a:pt x="3520895" y="4494001"/>
                </a:lnTo>
                <a:lnTo>
                  <a:pt x="3515496" y="4488703"/>
                </a:lnTo>
                <a:lnTo>
                  <a:pt x="3510414" y="4482699"/>
                </a:lnTo>
                <a:lnTo>
                  <a:pt x="3505967" y="4476341"/>
                </a:lnTo>
                <a:lnTo>
                  <a:pt x="3501520" y="4469631"/>
                </a:lnTo>
                <a:lnTo>
                  <a:pt x="3497709" y="4462567"/>
                </a:lnTo>
                <a:lnTo>
                  <a:pt x="1277625" y="185779"/>
                </a:lnTo>
                <a:lnTo>
                  <a:pt x="1273814" y="178362"/>
                </a:lnTo>
                <a:lnTo>
                  <a:pt x="1270955" y="170591"/>
                </a:lnTo>
                <a:lnTo>
                  <a:pt x="1268414" y="162821"/>
                </a:lnTo>
                <a:lnTo>
                  <a:pt x="1266191" y="155051"/>
                </a:lnTo>
                <a:lnTo>
                  <a:pt x="1264286" y="147281"/>
                </a:lnTo>
                <a:lnTo>
                  <a:pt x="1263015" y="139511"/>
                </a:lnTo>
                <a:lnTo>
                  <a:pt x="1262380" y="131740"/>
                </a:lnTo>
                <a:lnTo>
                  <a:pt x="1262062" y="123617"/>
                </a:lnTo>
                <a:lnTo>
                  <a:pt x="1262380" y="115847"/>
                </a:lnTo>
                <a:lnTo>
                  <a:pt x="1263015" y="108077"/>
                </a:lnTo>
                <a:lnTo>
                  <a:pt x="1264286" y="100306"/>
                </a:lnTo>
                <a:lnTo>
                  <a:pt x="1266191" y="92536"/>
                </a:lnTo>
                <a:lnTo>
                  <a:pt x="1268414" y="84766"/>
                </a:lnTo>
                <a:lnTo>
                  <a:pt x="1270955" y="76996"/>
                </a:lnTo>
                <a:lnTo>
                  <a:pt x="1273814" y="69226"/>
                </a:lnTo>
                <a:lnTo>
                  <a:pt x="1277625" y="61809"/>
                </a:lnTo>
                <a:lnTo>
                  <a:pt x="1281436" y="54745"/>
                </a:lnTo>
                <a:lnTo>
                  <a:pt x="1285883" y="48034"/>
                </a:lnTo>
                <a:lnTo>
                  <a:pt x="1290329" y="41677"/>
                </a:lnTo>
                <a:lnTo>
                  <a:pt x="1295411" y="35672"/>
                </a:lnTo>
                <a:lnTo>
                  <a:pt x="1300811" y="30375"/>
                </a:lnTo>
                <a:lnTo>
                  <a:pt x="1306210" y="25077"/>
                </a:lnTo>
                <a:lnTo>
                  <a:pt x="1311927" y="20485"/>
                </a:lnTo>
                <a:lnTo>
                  <a:pt x="1317961" y="16247"/>
                </a:lnTo>
                <a:lnTo>
                  <a:pt x="1324314" y="12362"/>
                </a:lnTo>
                <a:lnTo>
                  <a:pt x="1330983" y="8830"/>
                </a:lnTo>
                <a:lnTo>
                  <a:pt x="1337335" y="6711"/>
                </a:lnTo>
                <a:lnTo>
                  <a:pt x="1344323" y="4239"/>
                </a:lnTo>
                <a:lnTo>
                  <a:pt x="1351310" y="2473"/>
                </a:lnTo>
                <a:lnTo>
                  <a:pt x="1358933" y="1060"/>
                </a:lnTo>
                <a:lnTo>
                  <a:pt x="1366238" y="353"/>
                </a:lnTo>
                <a:close/>
                <a:moveTo>
                  <a:pt x="111771" y="0"/>
                </a:moveTo>
                <a:lnTo>
                  <a:pt x="1046896" y="0"/>
                </a:lnTo>
                <a:lnTo>
                  <a:pt x="1054517" y="353"/>
                </a:lnTo>
                <a:lnTo>
                  <a:pt x="1061820" y="1060"/>
                </a:lnTo>
                <a:lnTo>
                  <a:pt x="1069441" y="2473"/>
                </a:lnTo>
                <a:lnTo>
                  <a:pt x="1076426" y="4239"/>
                </a:lnTo>
                <a:lnTo>
                  <a:pt x="1083412" y="6711"/>
                </a:lnTo>
                <a:lnTo>
                  <a:pt x="1090398" y="8830"/>
                </a:lnTo>
                <a:lnTo>
                  <a:pt x="1096431" y="12362"/>
                </a:lnTo>
                <a:lnTo>
                  <a:pt x="1102781" y="16247"/>
                </a:lnTo>
                <a:lnTo>
                  <a:pt x="1109132" y="20485"/>
                </a:lnTo>
                <a:lnTo>
                  <a:pt x="1114530" y="25077"/>
                </a:lnTo>
                <a:lnTo>
                  <a:pt x="1119928" y="30375"/>
                </a:lnTo>
                <a:lnTo>
                  <a:pt x="1125643" y="35672"/>
                </a:lnTo>
                <a:lnTo>
                  <a:pt x="1130406" y="41677"/>
                </a:lnTo>
                <a:lnTo>
                  <a:pt x="1135169" y="48034"/>
                </a:lnTo>
                <a:lnTo>
                  <a:pt x="1139615" y="54745"/>
                </a:lnTo>
                <a:lnTo>
                  <a:pt x="1143108" y="61809"/>
                </a:lnTo>
                <a:lnTo>
                  <a:pt x="3363276" y="4338597"/>
                </a:lnTo>
                <a:lnTo>
                  <a:pt x="3366452" y="4346014"/>
                </a:lnTo>
                <a:lnTo>
                  <a:pt x="3369627" y="4353784"/>
                </a:lnTo>
                <a:lnTo>
                  <a:pt x="3372484" y="4361554"/>
                </a:lnTo>
                <a:lnTo>
                  <a:pt x="3374707" y="4369324"/>
                </a:lnTo>
                <a:lnTo>
                  <a:pt x="3375977" y="4377095"/>
                </a:lnTo>
                <a:lnTo>
                  <a:pt x="3377565" y="4384865"/>
                </a:lnTo>
                <a:lnTo>
                  <a:pt x="3378200" y="4392635"/>
                </a:lnTo>
                <a:lnTo>
                  <a:pt x="3378200" y="4400758"/>
                </a:lnTo>
                <a:lnTo>
                  <a:pt x="3378200" y="4408529"/>
                </a:lnTo>
                <a:lnTo>
                  <a:pt x="3377565" y="4416299"/>
                </a:lnTo>
                <a:lnTo>
                  <a:pt x="3375977" y="4424069"/>
                </a:lnTo>
                <a:lnTo>
                  <a:pt x="3374707" y="4431839"/>
                </a:lnTo>
                <a:lnTo>
                  <a:pt x="3372484" y="4439609"/>
                </a:lnTo>
                <a:lnTo>
                  <a:pt x="3369627" y="4447380"/>
                </a:lnTo>
                <a:lnTo>
                  <a:pt x="3366452" y="4455150"/>
                </a:lnTo>
                <a:lnTo>
                  <a:pt x="3363276" y="4462567"/>
                </a:lnTo>
                <a:lnTo>
                  <a:pt x="3359148" y="4469631"/>
                </a:lnTo>
                <a:lnTo>
                  <a:pt x="3354703" y="4476341"/>
                </a:lnTo>
                <a:lnTo>
                  <a:pt x="3349940" y="4482699"/>
                </a:lnTo>
                <a:lnTo>
                  <a:pt x="3345177" y="4488703"/>
                </a:lnTo>
                <a:lnTo>
                  <a:pt x="3340096" y="4494001"/>
                </a:lnTo>
                <a:lnTo>
                  <a:pt x="3334381" y="4499299"/>
                </a:lnTo>
                <a:lnTo>
                  <a:pt x="3328665" y="4503890"/>
                </a:lnTo>
                <a:lnTo>
                  <a:pt x="3322315" y="4508128"/>
                </a:lnTo>
                <a:lnTo>
                  <a:pt x="3315964" y="4512014"/>
                </a:lnTo>
                <a:lnTo>
                  <a:pt x="3309931" y="4515545"/>
                </a:lnTo>
                <a:lnTo>
                  <a:pt x="3302946" y="4517665"/>
                </a:lnTo>
                <a:lnTo>
                  <a:pt x="3296277" y="4520137"/>
                </a:lnTo>
                <a:lnTo>
                  <a:pt x="3288974" y="4521903"/>
                </a:lnTo>
                <a:lnTo>
                  <a:pt x="3281354" y="4523316"/>
                </a:lnTo>
                <a:lnTo>
                  <a:pt x="3274050" y="4524022"/>
                </a:lnTo>
                <a:lnTo>
                  <a:pt x="3266747" y="4524375"/>
                </a:lnTo>
                <a:lnTo>
                  <a:pt x="2331304" y="4524375"/>
                </a:lnTo>
                <a:lnTo>
                  <a:pt x="2323684" y="4524022"/>
                </a:lnTo>
                <a:lnTo>
                  <a:pt x="2316380" y="4523316"/>
                </a:lnTo>
                <a:lnTo>
                  <a:pt x="2309077" y="4521903"/>
                </a:lnTo>
                <a:lnTo>
                  <a:pt x="2302091" y="4520137"/>
                </a:lnTo>
                <a:lnTo>
                  <a:pt x="2294788" y="4517665"/>
                </a:lnTo>
                <a:lnTo>
                  <a:pt x="2288438" y="4515545"/>
                </a:lnTo>
                <a:lnTo>
                  <a:pt x="2281770" y="4512014"/>
                </a:lnTo>
                <a:lnTo>
                  <a:pt x="2275419" y="4508128"/>
                </a:lnTo>
                <a:lnTo>
                  <a:pt x="2269068" y="4503890"/>
                </a:lnTo>
                <a:lnTo>
                  <a:pt x="2263670" y="4499299"/>
                </a:lnTo>
                <a:lnTo>
                  <a:pt x="2258272" y="4494001"/>
                </a:lnTo>
                <a:lnTo>
                  <a:pt x="2252557" y="4488703"/>
                </a:lnTo>
                <a:lnTo>
                  <a:pt x="2247794" y="4482699"/>
                </a:lnTo>
                <a:lnTo>
                  <a:pt x="2243031" y="4476341"/>
                </a:lnTo>
                <a:lnTo>
                  <a:pt x="2238903" y="4469631"/>
                </a:lnTo>
                <a:lnTo>
                  <a:pt x="2235093" y="4462567"/>
                </a:lnTo>
                <a:lnTo>
                  <a:pt x="15559" y="185779"/>
                </a:lnTo>
                <a:lnTo>
                  <a:pt x="11749" y="178362"/>
                </a:lnTo>
                <a:lnTo>
                  <a:pt x="8574" y="170591"/>
                </a:lnTo>
                <a:lnTo>
                  <a:pt x="6033" y="162821"/>
                </a:lnTo>
                <a:lnTo>
                  <a:pt x="3811" y="155051"/>
                </a:lnTo>
                <a:lnTo>
                  <a:pt x="2223" y="147281"/>
                </a:lnTo>
                <a:lnTo>
                  <a:pt x="953" y="139511"/>
                </a:lnTo>
                <a:lnTo>
                  <a:pt x="318" y="131740"/>
                </a:lnTo>
                <a:lnTo>
                  <a:pt x="0" y="123617"/>
                </a:lnTo>
                <a:lnTo>
                  <a:pt x="318" y="115847"/>
                </a:lnTo>
                <a:lnTo>
                  <a:pt x="953" y="108077"/>
                </a:lnTo>
                <a:lnTo>
                  <a:pt x="2223" y="100306"/>
                </a:lnTo>
                <a:lnTo>
                  <a:pt x="3811" y="92536"/>
                </a:lnTo>
                <a:lnTo>
                  <a:pt x="6033" y="84766"/>
                </a:lnTo>
                <a:lnTo>
                  <a:pt x="8574" y="76996"/>
                </a:lnTo>
                <a:lnTo>
                  <a:pt x="11749" y="69226"/>
                </a:lnTo>
                <a:lnTo>
                  <a:pt x="15559" y="61809"/>
                </a:lnTo>
                <a:lnTo>
                  <a:pt x="19370" y="54745"/>
                </a:lnTo>
                <a:lnTo>
                  <a:pt x="23497" y="48034"/>
                </a:lnTo>
                <a:lnTo>
                  <a:pt x="28260" y="41677"/>
                </a:lnTo>
                <a:lnTo>
                  <a:pt x="33023" y="35672"/>
                </a:lnTo>
                <a:lnTo>
                  <a:pt x="38739" y="30375"/>
                </a:lnTo>
                <a:lnTo>
                  <a:pt x="44137" y="25077"/>
                </a:lnTo>
                <a:lnTo>
                  <a:pt x="49535" y="20485"/>
                </a:lnTo>
                <a:lnTo>
                  <a:pt x="55886" y="16247"/>
                </a:lnTo>
                <a:lnTo>
                  <a:pt x="62236" y="12362"/>
                </a:lnTo>
                <a:lnTo>
                  <a:pt x="68904" y="8830"/>
                </a:lnTo>
                <a:lnTo>
                  <a:pt x="75255" y="6711"/>
                </a:lnTo>
                <a:lnTo>
                  <a:pt x="82240" y="4239"/>
                </a:lnTo>
                <a:lnTo>
                  <a:pt x="89544" y="2473"/>
                </a:lnTo>
                <a:lnTo>
                  <a:pt x="96847" y="1060"/>
                </a:lnTo>
                <a:lnTo>
                  <a:pt x="104150" y="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0" name="Rectangle 9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2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23900" y="800100"/>
            <a:ext cx="4737100" cy="4546600"/>
          </a:xfrm>
          <a:custGeom>
            <a:avLst/>
            <a:gdLst>
              <a:gd name="connsiteX0" fmla="*/ 3561469 w 4737100"/>
              <a:gd name="connsiteY0" fmla="*/ 0 h 4546600"/>
              <a:gd name="connsiteX1" fmla="*/ 4737100 w 4737100"/>
              <a:gd name="connsiteY1" fmla="*/ 0 h 4546600"/>
              <a:gd name="connsiteX2" fmla="*/ 4737100 w 4737100"/>
              <a:gd name="connsiteY2" fmla="*/ 4546600 h 4546600"/>
              <a:gd name="connsiteX3" fmla="*/ 3561469 w 4737100"/>
              <a:gd name="connsiteY3" fmla="*/ 4546600 h 4546600"/>
              <a:gd name="connsiteX4" fmla="*/ 2374313 w 4737100"/>
              <a:gd name="connsiteY4" fmla="*/ 0 h 4546600"/>
              <a:gd name="connsiteX5" fmla="*/ 3549944 w 4737100"/>
              <a:gd name="connsiteY5" fmla="*/ 0 h 4546600"/>
              <a:gd name="connsiteX6" fmla="*/ 3549944 w 4737100"/>
              <a:gd name="connsiteY6" fmla="*/ 4546600 h 4546600"/>
              <a:gd name="connsiteX7" fmla="*/ 2374313 w 4737100"/>
              <a:gd name="connsiteY7" fmla="*/ 4546600 h 4546600"/>
              <a:gd name="connsiteX8" fmla="*/ 1187157 w 4737100"/>
              <a:gd name="connsiteY8" fmla="*/ 0 h 4546600"/>
              <a:gd name="connsiteX9" fmla="*/ 2362787 w 4737100"/>
              <a:gd name="connsiteY9" fmla="*/ 0 h 4546600"/>
              <a:gd name="connsiteX10" fmla="*/ 2362787 w 4737100"/>
              <a:gd name="connsiteY10" fmla="*/ 4546600 h 4546600"/>
              <a:gd name="connsiteX11" fmla="*/ 1187157 w 4737100"/>
              <a:gd name="connsiteY11" fmla="*/ 4546600 h 4546600"/>
              <a:gd name="connsiteX12" fmla="*/ 0 w 4737100"/>
              <a:gd name="connsiteY12" fmla="*/ 0 h 4546600"/>
              <a:gd name="connsiteX13" fmla="*/ 1175631 w 4737100"/>
              <a:gd name="connsiteY13" fmla="*/ 0 h 4546600"/>
              <a:gd name="connsiteX14" fmla="*/ 1175631 w 4737100"/>
              <a:gd name="connsiteY14" fmla="*/ 4546600 h 4546600"/>
              <a:gd name="connsiteX15" fmla="*/ 0 w 4737100"/>
              <a:gd name="connsiteY15" fmla="*/ 454660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7100" h="4546600">
                <a:moveTo>
                  <a:pt x="3561469" y="0"/>
                </a:moveTo>
                <a:lnTo>
                  <a:pt x="4737100" y="0"/>
                </a:lnTo>
                <a:lnTo>
                  <a:pt x="4737100" y="4546600"/>
                </a:lnTo>
                <a:lnTo>
                  <a:pt x="3561469" y="4546600"/>
                </a:lnTo>
                <a:close/>
                <a:moveTo>
                  <a:pt x="2374313" y="0"/>
                </a:moveTo>
                <a:lnTo>
                  <a:pt x="3549944" y="0"/>
                </a:lnTo>
                <a:lnTo>
                  <a:pt x="3549944" y="4546600"/>
                </a:lnTo>
                <a:lnTo>
                  <a:pt x="2374313" y="4546600"/>
                </a:lnTo>
                <a:close/>
                <a:moveTo>
                  <a:pt x="1187157" y="0"/>
                </a:moveTo>
                <a:lnTo>
                  <a:pt x="2362787" y="0"/>
                </a:lnTo>
                <a:lnTo>
                  <a:pt x="2362787" y="4546600"/>
                </a:lnTo>
                <a:lnTo>
                  <a:pt x="1187157" y="4546600"/>
                </a:lnTo>
                <a:close/>
                <a:moveTo>
                  <a:pt x="0" y="0"/>
                </a:moveTo>
                <a:lnTo>
                  <a:pt x="1175631" y="0"/>
                </a:lnTo>
                <a:lnTo>
                  <a:pt x="1175631" y="4546600"/>
                </a:lnTo>
                <a:lnTo>
                  <a:pt x="0" y="4546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118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969000" y="368300"/>
            <a:ext cx="6223000" cy="3187700"/>
          </a:xfrm>
          <a:custGeom>
            <a:avLst/>
            <a:gdLst>
              <a:gd name="connsiteX0" fmla="*/ 0 w 6223000"/>
              <a:gd name="connsiteY0" fmla="*/ 0 h 3187700"/>
              <a:gd name="connsiteX1" fmla="*/ 6223000 w 6223000"/>
              <a:gd name="connsiteY1" fmla="*/ 0 h 3187700"/>
              <a:gd name="connsiteX2" fmla="*/ 6223000 w 6223000"/>
              <a:gd name="connsiteY2" fmla="*/ 3187700 h 3187700"/>
              <a:gd name="connsiteX3" fmla="*/ 0 w 6223000"/>
              <a:gd name="connsiteY3" fmla="*/ 3187700 h 318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3000" h="3187700">
                <a:moveTo>
                  <a:pt x="0" y="0"/>
                </a:moveTo>
                <a:lnTo>
                  <a:pt x="6223000" y="0"/>
                </a:lnTo>
                <a:lnTo>
                  <a:pt x="6223000" y="3187700"/>
                </a:lnTo>
                <a:lnTo>
                  <a:pt x="0" y="3187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360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41300" y="215900"/>
            <a:ext cx="5435600" cy="6451600"/>
          </a:xfrm>
          <a:custGeom>
            <a:avLst/>
            <a:gdLst>
              <a:gd name="connsiteX0" fmla="*/ 3403600 w 5435600"/>
              <a:gd name="connsiteY0" fmla="*/ 0 h 6451600"/>
              <a:gd name="connsiteX1" fmla="*/ 5435600 w 5435600"/>
              <a:gd name="connsiteY1" fmla="*/ 0 h 6451600"/>
              <a:gd name="connsiteX2" fmla="*/ 5435600 w 5435600"/>
              <a:gd name="connsiteY2" fmla="*/ 3911600 h 6451600"/>
              <a:gd name="connsiteX3" fmla="*/ 4241800 w 5435600"/>
              <a:gd name="connsiteY3" fmla="*/ 3911600 h 6451600"/>
              <a:gd name="connsiteX4" fmla="*/ 4241800 w 5435600"/>
              <a:gd name="connsiteY4" fmla="*/ 6032500 h 6451600"/>
              <a:gd name="connsiteX5" fmla="*/ 2209800 w 5435600"/>
              <a:gd name="connsiteY5" fmla="*/ 6032500 h 6451600"/>
              <a:gd name="connsiteX6" fmla="*/ 2209800 w 5435600"/>
              <a:gd name="connsiteY6" fmla="*/ 4813300 h 6451600"/>
              <a:gd name="connsiteX7" fmla="*/ 2032000 w 5435600"/>
              <a:gd name="connsiteY7" fmla="*/ 4813300 h 6451600"/>
              <a:gd name="connsiteX8" fmla="*/ 2032000 w 5435600"/>
              <a:gd name="connsiteY8" fmla="*/ 6451600 h 6451600"/>
              <a:gd name="connsiteX9" fmla="*/ 0 w 5435600"/>
              <a:gd name="connsiteY9" fmla="*/ 6451600 h 6451600"/>
              <a:gd name="connsiteX10" fmla="*/ 0 w 5435600"/>
              <a:gd name="connsiteY10" fmla="*/ 2540000 h 6451600"/>
              <a:gd name="connsiteX11" fmla="*/ 1193800 w 5435600"/>
              <a:gd name="connsiteY11" fmla="*/ 2540000 h 6451600"/>
              <a:gd name="connsiteX12" fmla="*/ 1193800 w 5435600"/>
              <a:gd name="connsiteY12" fmla="*/ 901700 h 6451600"/>
              <a:gd name="connsiteX13" fmla="*/ 3225800 w 5435600"/>
              <a:gd name="connsiteY13" fmla="*/ 901700 h 6451600"/>
              <a:gd name="connsiteX14" fmla="*/ 3225800 w 5435600"/>
              <a:gd name="connsiteY14" fmla="*/ 2120900 h 6451600"/>
              <a:gd name="connsiteX15" fmla="*/ 3403600 w 5435600"/>
              <a:gd name="connsiteY15" fmla="*/ 2120900 h 64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6451600">
                <a:moveTo>
                  <a:pt x="3403600" y="0"/>
                </a:moveTo>
                <a:lnTo>
                  <a:pt x="5435600" y="0"/>
                </a:lnTo>
                <a:lnTo>
                  <a:pt x="5435600" y="3911600"/>
                </a:lnTo>
                <a:lnTo>
                  <a:pt x="4241800" y="3911600"/>
                </a:lnTo>
                <a:lnTo>
                  <a:pt x="4241800" y="6032500"/>
                </a:lnTo>
                <a:lnTo>
                  <a:pt x="2209800" y="6032500"/>
                </a:lnTo>
                <a:lnTo>
                  <a:pt x="2209800" y="4813300"/>
                </a:lnTo>
                <a:lnTo>
                  <a:pt x="2032000" y="4813300"/>
                </a:lnTo>
                <a:lnTo>
                  <a:pt x="2032000" y="6451600"/>
                </a:lnTo>
                <a:lnTo>
                  <a:pt x="0" y="6451600"/>
                </a:lnTo>
                <a:lnTo>
                  <a:pt x="0" y="2540000"/>
                </a:lnTo>
                <a:lnTo>
                  <a:pt x="1193800" y="2540000"/>
                </a:lnTo>
                <a:lnTo>
                  <a:pt x="1193800" y="901700"/>
                </a:lnTo>
                <a:lnTo>
                  <a:pt x="3225800" y="901700"/>
                </a:lnTo>
                <a:lnTo>
                  <a:pt x="3225800" y="2120900"/>
                </a:lnTo>
                <a:lnTo>
                  <a:pt x="3403600" y="2120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2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6037390" y="791823"/>
            <a:ext cx="5884862" cy="4524375"/>
          </a:xfrm>
          <a:custGeom>
            <a:avLst/>
            <a:gdLst>
              <a:gd name="connsiteX0" fmla="*/ 3089580 w 5884862"/>
              <a:gd name="connsiteY0" fmla="*/ 0 h 4524375"/>
              <a:gd name="connsiteX1" fmla="*/ 3554032 w 5884862"/>
              <a:gd name="connsiteY1" fmla="*/ 0 h 4524375"/>
              <a:gd name="connsiteX2" fmla="*/ 3561651 w 5884862"/>
              <a:gd name="connsiteY2" fmla="*/ 353 h 4524375"/>
              <a:gd name="connsiteX3" fmla="*/ 3568953 w 5884862"/>
              <a:gd name="connsiteY3" fmla="*/ 1060 h 4524375"/>
              <a:gd name="connsiteX4" fmla="*/ 3576255 w 5884862"/>
              <a:gd name="connsiteY4" fmla="*/ 2472 h 4524375"/>
              <a:gd name="connsiteX5" fmla="*/ 3583239 w 5884862"/>
              <a:gd name="connsiteY5" fmla="*/ 4238 h 4524375"/>
              <a:gd name="connsiteX6" fmla="*/ 3590540 w 5884862"/>
              <a:gd name="connsiteY6" fmla="*/ 6711 h 4524375"/>
              <a:gd name="connsiteX7" fmla="*/ 3596890 w 5884862"/>
              <a:gd name="connsiteY7" fmla="*/ 9536 h 4524375"/>
              <a:gd name="connsiteX8" fmla="*/ 3603557 w 5884862"/>
              <a:gd name="connsiteY8" fmla="*/ 12362 h 4524375"/>
              <a:gd name="connsiteX9" fmla="*/ 3609906 w 5884862"/>
              <a:gd name="connsiteY9" fmla="*/ 16247 h 4524375"/>
              <a:gd name="connsiteX10" fmla="*/ 3616255 w 5884862"/>
              <a:gd name="connsiteY10" fmla="*/ 20485 h 4524375"/>
              <a:gd name="connsiteX11" fmla="*/ 3621652 w 5884862"/>
              <a:gd name="connsiteY11" fmla="*/ 25077 h 4524375"/>
              <a:gd name="connsiteX12" fmla="*/ 3627049 w 5884862"/>
              <a:gd name="connsiteY12" fmla="*/ 30375 h 4524375"/>
              <a:gd name="connsiteX13" fmla="*/ 3632763 w 5884862"/>
              <a:gd name="connsiteY13" fmla="*/ 35672 h 4524375"/>
              <a:gd name="connsiteX14" fmla="*/ 3637525 w 5884862"/>
              <a:gd name="connsiteY14" fmla="*/ 41677 h 4524375"/>
              <a:gd name="connsiteX15" fmla="*/ 3642287 w 5884862"/>
              <a:gd name="connsiteY15" fmla="*/ 48034 h 4524375"/>
              <a:gd name="connsiteX16" fmla="*/ 3646414 w 5884862"/>
              <a:gd name="connsiteY16" fmla="*/ 54745 h 4524375"/>
              <a:gd name="connsiteX17" fmla="*/ 3650224 w 5884862"/>
              <a:gd name="connsiteY17" fmla="*/ 61808 h 4524375"/>
              <a:gd name="connsiteX18" fmla="*/ 5869306 w 5884862"/>
              <a:gd name="connsiteY18" fmla="*/ 4338597 h 4524375"/>
              <a:gd name="connsiteX19" fmla="*/ 5873116 w 5884862"/>
              <a:gd name="connsiteY19" fmla="*/ 4346014 h 4524375"/>
              <a:gd name="connsiteX20" fmla="*/ 5876290 w 5884862"/>
              <a:gd name="connsiteY20" fmla="*/ 4353784 h 4524375"/>
              <a:gd name="connsiteX21" fmla="*/ 5878830 w 5884862"/>
              <a:gd name="connsiteY21" fmla="*/ 4361554 h 4524375"/>
              <a:gd name="connsiteX22" fmla="*/ 5881052 w 5884862"/>
              <a:gd name="connsiteY22" fmla="*/ 4369324 h 4524375"/>
              <a:gd name="connsiteX23" fmla="*/ 5882640 w 5884862"/>
              <a:gd name="connsiteY23" fmla="*/ 4377095 h 4524375"/>
              <a:gd name="connsiteX24" fmla="*/ 5883910 w 5884862"/>
              <a:gd name="connsiteY24" fmla="*/ 4384865 h 4524375"/>
              <a:gd name="connsiteX25" fmla="*/ 5884544 w 5884862"/>
              <a:gd name="connsiteY25" fmla="*/ 4392635 h 4524375"/>
              <a:gd name="connsiteX26" fmla="*/ 5884862 w 5884862"/>
              <a:gd name="connsiteY26" fmla="*/ 4400758 h 4524375"/>
              <a:gd name="connsiteX27" fmla="*/ 5884544 w 5884862"/>
              <a:gd name="connsiteY27" fmla="*/ 4408529 h 4524375"/>
              <a:gd name="connsiteX28" fmla="*/ 5883910 w 5884862"/>
              <a:gd name="connsiteY28" fmla="*/ 4416299 h 4524375"/>
              <a:gd name="connsiteX29" fmla="*/ 5882640 w 5884862"/>
              <a:gd name="connsiteY29" fmla="*/ 4424069 h 4524375"/>
              <a:gd name="connsiteX30" fmla="*/ 5881052 w 5884862"/>
              <a:gd name="connsiteY30" fmla="*/ 4431839 h 4524375"/>
              <a:gd name="connsiteX31" fmla="*/ 5878830 w 5884862"/>
              <a:gd name="connsiteY31" fmla="*/ 4439609 h 4524375"/>
              <a:gd name="connsiteX32" fmla="*/ 5876290 w 5884862"/>
              <a:gd name="connsiteY32" fmla="*/ 4447380 h 4524375"/>
              <a:gd name="connsiteX33" fmla="*/ 5873116 w 5884862"/>
              <a:gd name="connsiteY33" fmla="*/ 4455150 h 4524375"/>
              <a:gd name="connsiteX34" fmla="*/ 5869306 w 5884862"/>
              <a:gd name="connsiteY34" fmla="*/ 4462567 h 4524375"/>
              <a:gd name="connsiteX35" fmla="*/ 5865496 w 5884862"/>
              <a:gd name="connsiteY35" fmla="*/ 4469631 h 4524375"/>
              <a:gd name="connsiteX36" fmla="*/ 5861370 w 5884862"/>
              <a:gd name="connsiteY36" fmla="*/ 4476341 h 4524375"/>
              <a:gd name="connsiteX37" fmla="*/ 5856608 w 5884862"/>
              <a:gd name="connsiteY37" fmla="*/ 4482699 h 4524375"/>
              <a:gd name="connsiteX38" fmla="*/ 5851846 w 5884862"/>
              <a:gd name="connsiteY38" fmla="*/ 4488703 h 4524375"/>
              <a:gd name="connsiteX39" fmla="*/ 5846131 w 5884862"/>
              <a:gd name="connsiteY39" fmla="*/ 4494001 h 4524375"/>
              <a:gd name="connsiteX40" fmla="*/ 5840734 w 5884862"/>
              <a:gd name="connsiteY40" fmla="*/ 4499299 h 4524375"/>
              <a:gd name="connsiteX41" fmla="*/ 5835338 w 5884862"/>
              <a:gd name="connsiteY41" fmla="*/ 4503890 h 4524375"/>
              <a:gd name="connsiteX42" fmla="*/ 5828988 w 5884862"/>
              <a:gd name="connsiteY42" fmla="*/ 4508128 h 4524375"/>
              <a:gd name="connsiteX43" fmla="*/ 5822639 w 5884862"/>
              <a:gd name="connsiteY43" fmla="*/ 4512014 h 4524375"/>
              <a:gd name="connsiteX44" fmla="*/ 5815972 w 5884862"/>
              <a:gd name="connsiteY44" fmla="*/ 4515545 h 4524375"/>
              <a:gd name="connsiteX45" fmla="*/ 5809623 w 5884862"/>
              <a:gd name="connsiteY45" fmla="*/ 4517665 h 4524375"/>
              <a:gd name="connsiteX46" fmla="*/ 5802638 w 5884862"/>
              <a:gd name="connsiteY46" fmla="*/ 4520137 h 4524375"/>
              <a:gd name="connsiteX47" fmla="*/ 5795337 w 5884862"/>
              <a:gd name="connsiteY47" fmla="*/ 4521903 h 4524375"/>
              <a:gd name="connsiteX48" fmla="*/ 5788035 w 5884862"/>
              <a:gd name="connsiteY48" fmla="*/ 4523316 h 4524375"/>
              <a:gd name="connsiteX49" fmla="*/ 5780734 w 5884862"/>
              <a:gd name="connsiteY49" fmla="*/ 4524022 h 4524375"/>
              <a:gd name="connsiteX50" fmla="*/ 5773114 w 5884862"/>
              <a:gd name="connsiteY50" fmla="*/ 4524375 h 4524375"/>
              <a:gd name="connsiteX51" fmla="*/ 5308662 w 5884862"/>
              <a:gd name="connsiteY51" fmla="*/ 4524375 h 4524375"/>
              <a:gd name="connsiteX52" fmla="*/ 5301361 w 5884862"/>
              <a:gd name="connsiteY52" fmla="*/ 4524022 h 4524375"/>
              <a:gd name="connsiteX53" fmla="*/ 5293742 w 5884862"/>
              <a:gd name="connsiteY53" fmla="*/ 4523316 h 4524375"/>
              <a:gd name="connsiteX54" fmla="*/ 5286440 w 5884862"/>
              <a:gd name="connsiteY54" fmla="*/ 4521903 h 4524375"/>
              <a:gd name="connsiteX55" fmla="*/ 5279138 w 5884862"/>
              <a:gd name="connsiteY55" fmla="*/ 4520137 h 4524375"/>
              <a:gd name="connsiteX56" fmla="*/ 5272472 w 5884862"/>
              <a:gd name="connsiteY56" fmla="*/ 4517665 h 4524375"/>
              <a:gd name="connsiteX57" fmla="*/ 5265487 w 5884862"/>
              <a:gd name="connsiteY57" fmla="*/ 4515545 h 4524375"/>
              <a:gd name="connsiteX58" fmla="*/ 5259138 w 5884862"/>
              <a:gd name="connsiteY58" fmla="*/ 4512014 h 4524375"/>
              <a:gd name="connsiteX59" fmla="*/ 5253106 w 5884862"/>
              <a:gd name="connsiteY59" fmla="*/ 4508128 h 4524375"/>
              <a:gd name="connsiteX60" fmla="*/ 5246757 w 5884862"/>
              <a:gd name="connsiteY60" fmla="*/ 4503890 h 4524375"/>
              <a:gd name="connsiteX61" fmla="*/ 5241042 w 5884862"/>
              <a:gd name="connsiteY61" fmla="*/ 4499299 h 4524375"/>
              <a:gd name="connsiteX62" fmla="*/ 5235328 w 5884862"/>
              <a:gd name="connsiteY62" fmla="*/ 4494001 h 4524375"/>
              <a:gd name="connsiteX63" fmla="*/ 5230248 w 5884862"/>
              <a:gd name="connsiteY63" fmla="*/ 4488703 h 4524375"/>
              <a:gd name="connsiteX64" fmla="*/ 5225487 w 5884862"/>
              <a:gd name="connsiteY64" fmla="*/ 4482699 h 4524375"/>
              <a:gd name="connsiteX65" fmla="*/ 5220725 w 5884862"/>
              <a:gd name="connsiteY65" fmla="*/ 4476341 h 4524375"/>
              <a:gd name="connsiteX66" fmla="*/ 5216280 w 5884862"/>
              <a:gd name="connsiteY66" fmla="*/ 4469631 h 4524375"/>
              <a:gd name="connsiteX67" fmla="*/ 5212470 w 5884862"/>
              <a:gd name="connsiteY67" fmla="*/ 4462567 h 4524375"/>
              <a:gd name="connsiteX68" fmla="*/ 2993071 w 5884862"/>
              <a:gd name="connsiteY68" fmla="*/ 185778 h 4524375"/>
              <a:gd name="connsiteX69" fmla="*/ 2989896 w 5884862"/>
              <a:gd name="connsiteY69" fmla="*/ 178361 h 4524375"/>
              <a:gd name="connsiteX70" fmla="*/ 2986404 w 5884862"/>
              <a:gd name="connsiteY70" fmla="*/ 170591 h 4524375"/>
              <a:gd name="connsiteX71" fmla="*/ 2983864 w 5884862"/>
              <a:gd name="connsiteY71" fmla="*/ 162821 h 4524375"/>
              <a:gd name="connsiteX72" fmla="*/ 2981642 w 5884862"/>
              <a:gd name="connsiteY72" fmla="*/ 155051 h 4524375"/>
              <a:gd name="connsiteX73" fmla="*/ 2980372 w 5884862"/>
              <a:gd name="connsiteY73" fmla="*/ 147281 h 4524375"/>
              <a:gd name="connsiteX74" fmla="*/ 2978785 w 5884862"/>
              <a:gd name="connsiteY74" fmla="*/ 139510 h 4524375"/>
              <a:gd name="connsiteX75" fmla="*/ 2978150 w 5884862"/>
              <a:gd name="connsiteY75" fmla="*/ 131740 h 4524375"/>
              <a:gd name="connsiteX76" fmla="*/ 2978150 w 5884862"/>
              <a:gd name="connsiteY76" fmla="*/ 123617 h 4524375"/>
              <a:gd name="connsiteX77" fmla="*/ 2978150 w 5884862"/>
              <a:gd name="connsiteY77" fmla="*/ 115847 h 4524375"/>
              <a:gd name="connsiteX78" fmla="*/ 2978785 w 5884862"/>
              <a:gd name="connsiteY78" fmla="*/ 108076 h 4524375"/>
              <a:gd name="connsiteX79" fmla="*/ 2980372 w 5884862"/>
              <a:gd name="connsiteY79" fmla="*/ 100306 h 4524375"/>
              <a:gd name="connsiteX80" fmla="*/ 2981642 w 5884862"/>
              <a:gd name="connsiteY80" fmla="*/ 92536 h 4524375"/>
              <a:gd name="connsiteX81" fmla="*/ 2983864 w 5884862"/>
              <a:gd name="connsiteY81" fmla="*/ 84766 h 4524375"/>
              <a:gd name="connsiteX82" fmla="*/ 2986404 w 5884862"/>
              <a:gd name="connsiteY82" fmla="*/ 76996 h 4524375"/>
              <a:gd name="connsiteX83" fmla="*/ 2989896 w 5884862"/>
              <a:gd name="connsiteY83" fmla="*/ 69225 h 4524375"/>
              <a:gd name="connsiteX84" fmla="*/ 2993071 w 5884862"/>
              <a:gd name="connsiteY84" fmla="*/ 61808 h 4524375"/>
              <a:gd name="connsiteX85" fmla="*/ 2997198 w 5884862"/>
              <a:gd name="connsiteY85" fmla="*/ 54745 h 4524375"/>
              <a:gd name="connsiteX86" fmla="*/ 3001642 w 5884862"/>
              <a:gd name="connsiteY86" fmla="*/ 48034 h 4524375"/>
              <a:gd name="connsiteX87" fmla="*/ 3006404 w 5884862"/>
              <a:gd name="connsiteY87" fmla="*/ 41677 h 4524375"/>
              <a:gd name="connsiteX88" fmla="*/ 3011166 w 5884862"/>
              <a:gd name="connsiteY88" fmla="*/ 35672 h 4524375"/>
              <a:gd name="connsiteX89" fmla="*/ 3016246 w 5884862"/>
              <a:gd name="connsiteY89" fmla="*/ 30375 h 4524375"/>
              <a:gd name="connsiteX90" fmla="*/ 3021960 w 5884862"/>
              <a:gd name="connsiteY90" fmla="*/ 25077 h 4524375"/>
              <a:gd name="connsiteX91" fmla="*/ 3027675 w 5884862"/>
              <a:gd name="connsiteY91" fmla="*/ 20485 h 4524375"/>
              <a:gd name="connsiteX92" fmla="*/ 3034024 w 5884862"/>
              <a:gd name="connsiteY92" fmla="*/ 16247 h 4524375"/>
              <a:gd name="connsiteX93" fmla="*/ 3040056 w 5884862"/>
              <a:gd name="connsiteY93" fmla="*/ 12362 h 4524375"/>
              <a:gd name="connsiteX94" fmla="*/ 3046405 w 5884862"/>
              <a:gd name="connsiteY94" fmla="*/ 8830 h 4524375"/>
              <a:gd name="connsiteX95" fmla="*/ 3053389 w 5884862"/>
              <a:gd name="connsiteY95" fmla="*/ 6711 h 4524375"/>
              <a:gd name="connsiteX96" fmla="*/ 3060056 w 5884862"/>
              <a:gd name="connsiteY96" fmla="*/ 4238 h 4524375"/>
              <a:gd name="connsiteX97" fmla="*/ 3067358 w 5884862"/>
              <a:gd name="connsiteY97" fmla="*/ 2472 h 4524375"/>
              <a:gd name="connsiteX98" fmla="*/ 3074342 w 5884862"/>
              <a:gd name="connsiteY98" fmla="*/ 1060 h 4524375"/>
              <a:gd name="connsiteX99" fmla="*/ 3082279 w 5884862"/>
              <a:gd name="connsiteY99" fmla="*/ 353 h 4524375"/>
              <a:gd name="connsiteX100" fmla="*/ 2027544 w 5884862"/>
              <a:gd name="connsiteY100" fmla="*/ 0 h 4524375"/>
              <a:gd name="connsiteX101" fmla="*/ 2769784 w 5884862"/>
              <a:gd name="connsiteY101" fmla="*/ 0 h 4524375"/>
              <a:gd name="connsiteX102" fmla="*/ 2777721 w 5884862"/>
              <a:gd name="connsiteY102" fmla="*/ 353 h 4524375"/>
              <a:gd name="connsiteX103" fmla="*/ 2785023 w 5884862"/>
              <a:gd name="connsiteY103" fmla="*/ 1060 h 4524375"/>
              <a:gd name="connsiteX104" fmla="*/ 2792325 w 5884862"/>
              <a:gd name="connsiteY104" fmla="*/ 2473 h 4524375"/>
              <a:gd name="connsiteX105" fmla="*/ 2799309 w 5884862"/>
              <a:gd name="connsiteY105" fmla="*/ 4238 h 4524375"/>
              <a:gd name="connsiteX106" fmla="*/ 2806293 w 5884862"/>
              <a:gd name="connsiteY106" fmla="*/ 6711 h 4524375"/>
              <a:gd name="connsiteX107" fmla="*/ 2812960 w 5884862"/>
              <a:gd name="connsiteY107" fmla="*/ 9536 h 4524375"/>
              <a:gd name="connsiteX108" fmla="*/ 2819627 w 5884862"/>
              <a:gd name="connsiteY108" fmla="*/ 12362 h 4524375"/>
              <a:gd name="connsiteX109" fmla="*/ 2825659 w 5884862"/>
              <a:gd name="connsiteY109" fmla="*/ 16247 h 4524375"/>
              <a:gd name="connsiteX110" fmla="*/ 2831691 w 5884862"/>
              <a:gd name="connsiteY110" fmla="*/ 20485 h 4524375"/>
              <a:gd name="connsiteX111" fmla="*/ 2837405 w 5884862"/>
              <a:gd name="connsiteY111" fmla="*/ 25077 h 4524375"/>
              <a:gd name="connsiteX112" fmla="*/ 2843120 w 5884862"/>
              <a:gd name="connsiteY112" fmla="*/ 30375 h 4524375"/>
              <a:gd name="connsiteX113" fmla="*/ 2848199 w 5884862"/>
              <a:gd name="connsiteY113" fmla="*/ 35672 h 4524375"/>
              <a:gd name="connsiteX114" fmla="*/ 2853279 w 5884862"/>
              <a:gd name="connsiteY114" fmla="*/ 41677 h 4524375"/>
              <a:gd name="connsiteX115" fmla="*/ 2857723 w 5884862"/>
              <a:gd name="connsiteY115" fmla="*/ 48034 h 4524375"/>
              <a:gd name="connsiteX116" fmla="*/ 2862168 w 5884862"/>
              <a:gd name="connsiteY116" fmla="*/ 54745 h 4524375"/>
              <a:gd name="connsiteX117" fmla="*/ 2866295 w 5884862"/>
              <a:gd name="connsiteY117" fmla="*/ 61809 h 4524375"/>
              <a:gd name="connsiteX118" fmla="*/ 5085398 w 5884862"/>
              <a:gd name="connsiteY118" fmla="*/ 4338597 h 4524375"/>
              <a:gd name="connsiteX119" fmla="*/ 5088891 w 5884862"/>
              <a:gd name="connsiteY119" fmla="*/ 4346014 h 4524375"/>
              <a:gd name="connsiteX120" fmla="*/ 5092065 w 5884862"/>
              <a:gd name="connsiteY120" fmla="*/ 4353784 h 4524375"/>
              <a:gd name="connsiteX121" fmla="*/ 5094605 w 5884862"/>
              <a:gd name="connsiteY121" fmla="*/ 4361554 h 4524375"/>
              <a:gd name="connsiteX122" fmla="*/ 5096828 w 5884862"/>
              <a:gd name="connsiteY122" fmla="*/ 4369324 h 4524375"/>
              <a:gd name="connsiteX123" fmla="*/ 5098415 w 5884862"/>
              <a:gd name="connsiteY123" fmla="*/ 4377095 h 4524375"/>
              <a:gd name="connsiteX124" fmla="*/ 5099684 w 5884862"/>
              <a:gd name="connsiteY124" fmla="*/ 4384865 h 4524375"/>
              <a:gd name="connsiteX125" fmla="*/ 5100320 w 5884862"/>
              <a:gd name="connsiteY125" fmla="*/ 4392635 h 4524375"/>
              <a:gd name="connsiteX126" fmla="*/ 5100637 w 5884862"/>
              <a:gd name="connsiteY126" fmla="*/ 4400758 h 4524375"/>
              <a:gd name="connsiteX127" fmla="*/ 5100320 w 5884862"/>
              <a:gd name="connsiteY127" fmla="*/ 4408529 h 4524375"/>
              <a:gd name="connsiteX128" fmla="*/ 5099684 w 5884862"/>
              <a:gd name="connsiteY128" fmla="*/ 4416299 h 4524375"/>
              <a:gd name="connsiteX129" fmla="*/ 5098415 w 5884862"/>
              <a:gd name="connsiteY129" fmla="*/ 4424069 h 4524375"/>
              <a:gd name="connsiteX130" fmla="*/ 5096828 w 5884862"/>
              <a:gd name="connsiteY130" fmla="*/ 4431839 h 4524375"/>
              <a:gd name="connsiteX131" fmla="*/ 5094605 w 5884862"/>
              <a:gd name="connsiteY131" fmla="*/ 4439609 h 4524375"/>
              <a:gd name="connsiteX132" fmla="*/ 5092065 w 5884862"/>
              <a:gd name="connsiteY132" fmla="*/ 4447380 h 4524375"/>
              <a:gd name="connsiteX133" fmla="*/ 5088891 w 5884862"/>
              <a:gd name="connsiteY133" fmla="*/ 4455150 h 4524375"/>
              <a:gd name="connsiteX134" fmla="*/ 5085398 w 5884862"/>
              <a:gd name="connsiteY134" fmla="*/ 4462567 h 4524375"/>
              <a:gd name="connsiteX135" fmla="*/ 5081272 w 5884862"/>
              <a:gd name="connsiteY135" fmla="*/ 4469631 h 4524375"/>
              <a:gd name="connsiteX136" fmla="*/ 5076827 w 5884862"/>
              <a:gd name="connsiteY136" fmla="*/ 4476341 h 4524375"/>
              <a:gd name="connsiteX137" fmla="*/ 5072382 w 5884862"/>
              <a:gd name="connsiteY137" fmla="*/ 4482699 h 4524375"/>
              <a:gd name="connsiteX138" fmla="*/ 5067303 w 5884862"/>
              <a:gd name="connsiteY138" fmla="*/ 4488703 h 4524375"/>
              <a:gd name="connsiteX139" fmla="*/ 5062223 w 5884862"/>
              <a:gd name="connsiteY139" fmla="*/ 4494001 h 4524375"/>
              <a:gd name="connsiteX140" fmla="*/ 5056509 w 5884862"/>
              <a:gd name="connsiteY140" fmla="*/ 4499299 h 4524375"/>
              <a:gd name="connsiteX141" fmla="*/ 5050794 w 5884862"/>
              <a:gd name="connsiteY141" fmla="*/ 4503890 h 4524375"/>
              <a:gd name="connsiteX142" fmla="*/ 5044762 w 5884862"/>
              <a:gd name="connsiteY142" fmla="*/ 4508128 h 4524375"/>
              <a:gd name="connsiteX143" fmla="*/ 5038731 w 5884862"/>
              <a:gd name="connsiteY143" fmla="*/ 4512014 h 4524375"/>
              <a:gd name="connsiteX144" fmla="*/ 5032064 w 5884862"/>
              <a:gd name="connsiteY144" fmla="*/ 4515545 h 4524375"/>
              <a:gd name="connsiteX145" fmla="*/ 5025397 w 5884862"/>
              <a:gd name="connsiteY145" fmla="*/ 4517665 h 4524375"/>
              <a:gd name="connsiteX146" fmla="*/ 5018413 w 5884862"/>
              <a:gd name="connsiteY146" fmla="*/ 4520137 h 4524375"/>
              <a:gd name="connsiteX147" fmla="*/ 5011428 w 5884862"/>
              <a:gd name="connsiteY147" fmla="*/ 4521903 h 4524375"/>
              <a:gd name="connsiteX148" fmla="*/ 5004126 w 5884862"/>
              <a:gd name="connsiteY148" fmla="*/ 4523316 h 4524375"/>
              <a:gd name="connsiteX149" fmla="*/ 4996825 w 5884862"/>
              <a:gd name="connsiteY149" fmla="*/ 4524022 h 4524375"/>
              <a:gd name="connsiteX150" fmla="*/ 4988888 w 5884862"/>
              <a:gd name="connsiteY150" fmla="*/ 4524375 h 4524375"/>
              <a:gd name="connsiteX151" fmla="*/ 4246647 w 5884862"/>
              <a:gd name="connsiteY151" fmla="*/ 4524375 h 4524375"/>
              <a:gd name="connsiteX152" fmla="*/ 4239345 w 5884862"/>
              <a:gd name="connsiteY152" fmla="*/ 4524022 h 4524375"/>
              <a:gd name="connsiteX153" fmla="*/ 4231726 w 5884862"/>
              <a:gd name="connsiteY153" fmla="*/ 4523316 h 4524375"/>
              <a:gd name="connsiteX154" fmla="*/ 4224742 w 5884862"/>
              <a:gd name="connsiteY154" fmla="*/ 4521903 h 4524375"/>
              <a:gd name="connsiteX155" fmla="*/ 4217440 w 5884862"/>
              <a:gd name="connsiteY155" fmla="*/ 4520137 h 4524375"/>
              <a:gd name="connsiteX156" fmla="*/ 4210456 w 5884862"/>
              <a:gd name="connsiteY156" fmla="*/ 4517665 h 4524375"/>
              <a:gd name="connsiteX157" fmla="*/ 4203789 w 5884862"/>
              <a:gd name="connsiteY157" fmla="*/ 4515545 h 4524375"/>
              <a:gd name="connsiteX158" fmla="*/ 4197440 w 5884862"/>
              <a:gd name="connsiteY158" fmla="*/ 4512014 h 4524375"/>
              <a:gd name="connsiteX159" fmla="*/ 4190773 w 5884862"/>
              <a:gd name="connsiteY159" fmla="*/ 4508128 h 4524375"/>
              <a:gd name="connsiteX160" fmla="*/ 4185058 w 5884862"/>
              <a:gd name="connsiteY160" fmla="*/ 4503890 h 4524375"/>
              <a:gd name="connsiteX161" fmla="*/ 4179026 w 5884862"/>
              <a:gd name="connsiteY161" fmla="*/ 4499299 h 4524375"/>
              <a:gd name="connsiteX162" fmla="*/ 4173630 w 5884862"/>
              <a:gd name="connsiteY162" fmla="*/ 4494001 h 4524375"/>
              <a:gd name="connsiteX163" fmla="*/ 4168550 w 5884862"/>
              <a:gd name="connsiteY163" fmla="*/ 4488703 h 4524375"/>
              <a:gd name="connsiteX164" fmla="*/ 4163788 w 5884862"/>
              <a:gd name="connsiteY164" fmla="*/ 4482699 h 4524375"/>
              <a:gd name="connsiteX165" fmla="*/ 4159026 w 5884862"/>
              <a:gd name="connsiteY165" fmla="*/ 4476341 h 4524375"/>
              <a:gd name="connsiteX166" fmla="*/ 4154581 w 5884862"/>
              <a:gd name="connsiteY166" fmla="*/ 4469631 h 4524375"/>
              <a:gd name="connsiteX167" fmla="*/ 4150454 w 5884862"/>
              <a:gd name="connsiteY167" fmla="*/ 4462567 h 4524375"/>
              <a:gd name="connsiteX168" fmla="*/ 1931351 w 5884862"/>
              <a:gd name="connsiteY168" fmla="*/ 185779 h 4524375"/>
              <a:gd name="connsiteX169" fmla="*/ 1927541 w 5884862"/>
              <a:gd name="connsiteY169" fmla="*/ 178362 h 4524375"/>
              <a:gd name="connsiteX170" fmla="*/ 1924684 w 5884862"/>
              <a:gd name="connsiteY170" fmla="*/ 170591 h 4524375"/>
              <a:gd name="connsiteX171" fmla="*/ 1922144 w 5884862"/>
              <a:gd name="connsiteY171" fmla="*/ 162821 h 4524375"/>
              <a:gd name="connsiteX172" fmla="*/ 1919922 w 5884862"/>
              <a:gd name="connsiteY172" fmla="*/ 155051 h 4524375"/>
              <a:gd name="connsiteX173" fmla="*/ 1918017 w 5884862"/>
              <a:gd name="connsiteY173" fmla="*/ 147281 h 4524375"/>
              <a:gd name="connsiteX174" fmla="*/ 1917065 w 5884862"/>
              <a:gd name="connsiteY174" fmla="*/ 139511 h 4524375"/>
              <a:gd name="connsiteX175" fmla="*/ 1916112 w 5884862"/>
              <a:gd name="connsiteY175" fmla="*/ 131740 h 4524375"/>
              <a:gd name="connsiteX176" fmla="*/ 1916112 w 5884862"/>
              <a:gd name="connsiteY176" fmla="*/ 123617 h 4524375"/>
              <a:gd name="connsiteX177" fmla="*/ 1916112 w 5884862"/>
              <a:gd name="connsiteY177" fmla="*/ 115847 h 4524375"/>
              <a:gd name="connsiteX178" fmla="*/ 1917065 w 5884862"/>
              <a:gd name="connsiteY178" fmla="*/ 108077 h 4524375"/>
              <a:gd name="connsiteX179" fmla="*/ 1918017 w 5884862"/>
              <a:gd name="connsiteY179" fmla="*/ 100306 h 4524375"/>
              <a:gd name="connsiteX180" fmla="*/ 1919922 w 5884862"/>
              <a:gd name="connsiteY180" fmla="*/ 92536 h 4524375"/>
              <a:gd name="connsiteX181" fmla="*/ 1922144 w 5884862"/>
              <a:gd name="connsiteY181" fmla="*/ 84766 h 4524375"/>
              <a:gd name="connsiteX182" fmla="*/ 1924684 w 5884862"/>
              <a:gd name="connsiteY182" fmla="*/ 76996 h 4524375"/>
              <a:gd name="connsiteX183" fmla="*/ 1927541 w 5884862"/>
              <a:gd name="connsiteY183" fmla="*/ 69226 h 4524375"/>
              <a:gd name="connsiteX184" fmla="*/ 1931351 w 5884862"/>
              <a:gd name="connsiteY184" fmla="*/ 61809 h 4524375"/>
              <a:gd name="connsiteX185" fmla="*/ 1935478 w 5884862"/>
              <a:gd name="connsiteY185" fmla="*/ 54745 h 4524375"/>
              <a:gd name="connsiteX186" fmla="*/ 1939922 w 5884862"/>
              <a:gd name="connsiteY186" fmla="*/ 48034 h 4524375"/>
              <a:gd name="connsiteX187" fmla="*/ 1944684 w 5884862"/>
              <a:gd name="connsiteY187" fmla="*/ 41677 h 4524375"/>
              <a:gd name="connsiteX188" fmla="*/ 1949446 w 5884862"/>
              <a:gd name="connsiteY188" fmla="*/ 35672 h 4524375"/>
              <a:gd name="connsiteX189" fmla="*/ 1954526 w 5884862"/>
              <a:gd name="connsiteY189" fmla="*/ 30375 h 4524375"/>
              <a:gd name="connsiteX190" fmla="*/ 1959923 w 5884862"/>
              <a:gd name="connsiteY190" fmla="*/ 25077 h 4524375"/>
              <a:gd name="connsiteX191" fmla="*/ 1965955 w 5884862"/>
              <a:gd name="connsiteY191" fmla="*/ 20485 h 4524375"/>
              <a:gd name="connsiteX192" fmla="*/ 1971669 w 5884862"/>
              <a:gd name="connsiteY192" fmla="*/ 16247 h 4524375"/>
              <a:gd name="connsiteX193" fmla="*/ 1978019 w 5884862"/>
              <a:gd name="connsiteY193" fmla="*/ 12362 h 4524375"/>
              <a:gd name="connsiteX194" fmla="*/ 1984685 w 5884862"/>
              <a:gd name="connsiteY194" fmla="*/ 8830 h 4524375"/>
              <a:gd name="connsiteX195" fmla="*/ 1991352 w 5884862"/>
              <a:gd name="connsiteY195" fmla="*/ 6711 h 4524375"/>
              <a:gd name="connsiteX196" fmla="*/ 1998337 w 5884862"/>
              <a:gd name="connsiteY196" fmla="*/ 4238 h 4524375"/>
              <a:gd name="connsiteX197" fmla="*/ 2005638 w 5884862"/>
              <a:gd name="connsiteY197" fmla="*/ 2473 h 4524375"/>
              <a:gd name="connsiteX198" fmla="*/ 2012623 w 5884862"/>
              <a:gd name="connsiteY198" fmla="*/ 1060 h 4524375"/>
              <a:gd name="connsiteX199" fmla="*/ 2020242 w 5884862"/>
              <a:gd name="connsiteY199" fmla="*/ 353 h 4524375"/>
              <a:gd name="connsiteX200" fmla="*/ 1373860 w 5884862"/>
              <a:gd name="connsiteY200" fmla="*/ 0 h 4524375"/>
              <a:gd name="connsiteX201" fmla="*/ 1713067 w 5884862"/>
              <a:gd name="connsiteY201" fmla="*/ 0 h 4524375"/>
              <a:gd name="connsiteX202" fmla="*/ 1720689 w 5884862"/>
              <a:gd name="connsiteY202" fmla="*/ 353 h 4524375"/>
              <a:gd name="connsiteX203" fmla="*/ 1728312 w 5884862"/>
              <a:gd name="connsiteY203" fmla="*/ 1060 h 4524375"/>
              <a:gd name="connsiteX204" fmla="*/ 1735617 w 5884862"/>
              <a:gd name="connsiteY204" fmla="*/ 2473 h 4524375"/>
              <a:gd name="connsiteX205" fmla="*/ 1742604 w 5884862"/>
              <a:gd name="connsiteY205" fmla="*/ 4239 h 4524375"/>
              <a:gd name="connsiteX206" fmla="*/ 1749592 w 5884862"/>
              <a:gd name="connsiteY206" fmla="*/ 6711 h 4524375"/>
              <a:gd name="connsiteX207" fmla="*/ 1756261 w 5884862"/>
              <a:gd name="connsiteY207" fmla="*/ 9536 h 4524375"/>
              <a:gd name="connsiteX208" fmla="*/ 1762931 w 5884862"/>
              <a:gd name="connsiteY208" fmla="*/ 12362 h 4524375"/>
              <a:gd name="connsiteX209" fmla="*/ 1768966 w 5884862"/>
              <a:gd name="connsiteY209" fmla="*/ 16247 h 4524375"/>
              <a:gd name="connsiteX210" fmla="*/ 1775000 w 5884862"/>
              <a:gd name="connsiteY210" fmla="*/ 20485 h 4524375"/>
              <a:gd name="connsiteX211" fmla="*/ 1780717 w 5884862"/>
              <a:gd name="connsiteY211" fmla="*/ 25077 h 4524375"/>
              <a:gd name="connsiteX212" fmla="*/ 1786434 w 5884862"/>
              <a:gd name="connsiteY212" fmla="*/ 30375 h 4524375"/>
              <a:gd name="connsiteX213" fmla="*/ 1791516 w 5884862"/>
              <a:gd name="connsiteY213" fmla="*/ 35672 h 4524375"/>
              <a:gd name="connsiteX214" fmla="*/ 1796598 w 5884862"/>
              <a:gd name="connsiteY214" fmla="*/ 41677 h 4524375"/>
              <a:gd name="connsiteX215" fmla="*/ 1801362 w 5884862"/>
              <a:gd name="connsiteY215" fmla="*/ 48034 h 4524375"/>
              <a:gd name="connsiteX216" fmla="*/ 1805491 w 5884862"/>
              <a:gd name="connsiteY216" fmla="*/ 54745 h 4524375"/>
              <a:gd name="connsiteX217" fmla="*/ 1809620 w 5884862"/>
              <a:gd name="connsiteY217" fmla="*/ 61809 h 4524375"/>
              <a:gd name="connsiteX218" fmla="*/ 4029704 w 5884862"/>
              <a:gd name="connsiteY218" fmla="*/ 4338597 h 4524375"/>
              <a:gd name="connsiteX219" fmla="*/ 4033198 w 5884862"/>
              <a:gd name="connsiteY219" fmla="*/ 4346014 h 4524375"/>
              <a:gd name="connsiteX220" fmla="*/ 4036374 w 5884862"/>
              <a:gd name="connsiteY220" fmla="*/ 4353784 h 4524375"/>
              <a:gd name="connsiteX221" fmla="*/ 4039232 w 5884862"/>
              <a:gd name="connsiteY221" fmla="*/ 4361554 h 4524375"/>
              <a:gd name="connsiteX222" fmla="*/ 4041455 w 5884862"/>
              <a:gd name="connsiteY222" fmla="*/ 4369324 h 4524375"/>
              <a:gd name="connsiteX223" fmla="*/ 4042726 w 5884862"/>
              <a:gd name="connsiteY223" fmla="*/ 4377095 h 4524375"/>
              <a:gd name="connsiteX224" fmla="*/ 4043996 w 5884862"/>
              <a:gd name="connsiteY224" fmla="*/ 4384865 h 4524375"/>
              <a:gd name="connsiteX225" fmla="*/ 4044632 w 5884862"/>
              <a:gd name="connsiteY225" fmla="*/ 4392635 h 4524375"/>
              <a:gd name="connsiteX226" fmla="*/ 4044949 w 5884862"/>
              <a:gd name="connsiteY226" fmla="*/ 4400758 h 4524375"/>
              <a:gd name="connsiteX227" fmla="*/ 4044632 w 5884862"/>
              <a:gd name="connsiteY227" fmla="*/ 4408529 h 4524375"/>
              <a:gd name="connsiteX228" fmla="*/ 4043996 w 5884862"/>
              <a:gd name="connsiteY228" fmla="*/ 4416299 h 4524375"/>
              <a:gd name="connsiteX229" fmla="*/ 4042726 w 5884862"/>
              <a:gd name="connsiteY229" fmla="*/ 4424069 h 4524375"/>
              <a:gd name="connsiteX230" fmla="*/ 4041455 w 5884862"/>
              <a:gd name="connsiteY230" fmla="*/ 4431839 h 4524375"/>
              <a:gd name="connsiteX231" fmla="*/ 4039232 w 5884862"/>
              <a:gd name="connsiteY231" fmla="*/ 4439609 h 4524375"/>
              <a:gd name="connsiteX232" fmla="*/ 4036691 w 5884862"/>
              <a:gd name="connsiteY232" fmla="*/ 4447380 h 4524375"/>
              <a:gd name="connsiteX233" fmla="*/ 4033198 w 5884862"/>
              <a:gd name="connsiteY233" fmla="*/ 4455150 h 4524375"/>
              <a:gd name="connsiteX234" fmla="*/ 4029704 w 5884862"/>
              <a:gd name="connsiteY234" fmla="*/ 4462567 h 4524375"/>
              <a:gd name="connsiteX235" fmla="*/ 4025575 w 5884862"/>
              <a:gd name="connsiteY235" fmla="*/ 4469631 h 4524375"/>
              <a:gd name="connsiteX236" fmla="*/ 4021446 w 5884862"/>
              <a:gd name="connsiteY236" fmla="*/ 4476341 h 4524375"/>
              <a:gd name="connsiteX237" fmla="*/ 4016682 w 5884862"/>
              <a:gd name="connsiteY237" fmla="*/ 4482699 h 4524375"/>
              <a:gd name="connsiteX238" fmla="*/ 4011918 w 5884862"/>
              <a:gd name="connsiteY238" fmla="*/ 4488703 h 4524375"/>
              <a:gd name="connsiteX239" fmla="*/ 4006518 w 5884862"/>
              <a:gd name="connsiteY239" fmla="*/ 4494001 h 4524375"/>
              <a:gd name="connsiteX240" fmla="*/ 4000802 w 5884862"/>
              <a:gd name="connsiteY240" fmla="*/ 4499299 h 4524375"/>
              <a:gd name="connsiteX241" fmla="*/ 3995402 w 5884862"/>
              <a:gd name="connsiteY241" fmla="*/ 4503890 h 4524375"/>
              <a:gd name="connsiteX242" fmla="*/ 3989050 w 5884862"/>
              <a:gd name="connsiteY242" fmla="*/ 4508128 h 4524375"/>
              <a:gd name="connsiteX243" fmla="*/ 3983015 w 5884862"/>
              <a:gd name="connsiteY243" fmla="*/ 4512014 h 4524375"/>
              <a:gd name="connsiteX244" fmla="*/ 3976346 w 5884862"/>
              <a:gd name="connsiteY244" fmla="*/ 4515545 h 4524375"/>
              <a:gd name="connsiteX245" fmla="*/ 3969676 w 5884862"/>
              <a:gd name="connsiteY245" fmla="*/ 4517665 h 4524375"/>
              <a:gd name="connsiteX246" fmla="*/ 3962688 w 5884862"/>
              <a:gd name="connsiteY246" fmla="*/ 4520137 h 4524375"/>
              <a:gd name="connsiteX247" fmla="*/ 3955701 w 5884862"/>
              <a:gd name="connsiteY247" fmla="*/ 4521903 h 4524375"/>
              <a:gd name="connsiteX248" fmla="*/ 3948396 w 5884862"/>
              <a:gd name="connsiteY248" fmla="*/ 4523316 h 4524375"/>
              <a:gd name="connsiteX249" fmla="*/ 3940773 w 5884862"/>
              <a:gd name="connsiteY249" fmla="*/ 4524022 h 4524375"/>
              <a:gd name="connsiteX250" fmla="*/ 3933151 w 5884862"/>
              <a:gd name="connsiteY250" fmla="*/ 4524375 h 4524375"/>
              <a:gd name="connsiteX251" fmla="*/ 3593945 w 5884862"/>
              <a:gd name="connsiteY251" fmla="*/ 4524375 h 4524375"/>
              <a:gd name="connsiteX252" fmla="*/ 3586640 w 5884862"/>
              <a:gd name="connsiteY252" fmla="*/ 4524022 h 4524375"/>
              <a:gd name="connsiteX253" fmla="*/ 3579017 w 5884862"/>
              <a:gd name="connsiteY253" fmla="*/ 4523316 h 4524375"/>
              <a:gd name="connsiteX254" fmla="*/ 3571394 w 5884862"/>
              <a:gd name="connsiteY254" fmla="*/ 4521903 h 4524375"/>
              <a:gd name="connsiteX255" fmla="*/ 3564407 w 5884862"/>
              <a:gd name="connsiteY255" fmla="*/ 4520137 h 4524375"/>
              <a:gd name="connsiteX256" fmla="*/ 3557420 w 5884862"/>
              <a:gd name="connsiteY256" fmla="*/ 4517665 h 4524375"/>
              <a:gd name="connsiteX257" fmla="*/ 3551068 w 5884862"/>
              <a:gd name="connsiteY257" fmla="*/ 4515545 h 4524375"/>
              <a:gd name="connsiteX258" fmla="*/ 3544398 w 5884862"/>
              <a:gd name="connsiteY258" fmla="*/ 4512014 h 4524375"/>
              <a:gd name="connsiteX259" fmla="*/ 3538046 w 5884862"/>
              <a:gd name="connsiteY259" fmla="*/ 4508128 h 4524375"/>
              <a:gd name="connsiteX260" fmla="*/ 3532011 w 5884862"/>
              <a:gd name="connsiteY260" fmla="*/ 4503890 h 4524375"/>
              <a:gd name="connsiteX261" fmla="*/ 3526294 w 5884862"/>
              <a:gd name="connsiteY261" fmla="*/ 4499299 h 4524375"/>
              <a:gd name="connsiteX262" fmla="*/ 3520895 w 5884862"/>
              <a:gd name="connsiteY262" fmla="*/ 4494001 h 4524375"/>
              <a:gd name="connsiteX263" fmla="*/ 3515496 w 5884862"/>
              <a:gd name="connsiteY263" fmla="*/ 4488703 h 4524375"/>
              <a:gd name="connsiteX264" fmla="*/ 3510414 w 5884862"/>
              <a:gd name="connsiteY264" fmla="*/ 4482699 h 4524375"/>
              <a:gd name="connsiteX265" fmla="*/ 3505967 w 5884862"/>
              <a:gd name="connsiteY265" fmla="*/ 4476341 h 4524375"/>
              <a:gd name="connsiteX266" fmla="*/ 3501520 w 5884862"/>
              <a:gd name="connsiteY266" fmla="*/ 4469631 h 4524375"/>
              <a:gd name="connsiteX267" fmla="*/ 3497709 w 5884862"/>
              <a:gd name="connsiteY267" fmla="*/ 4462567 h 4524375"/>
              <a:gd name="connsiteX268" fmla="*/ 1277625 w 5884862"/>
              <a:gd name="connsiteY268" fmla="*/ 185779 h 4524375"/>
              <a:gd name="connsiteX269" fmla="*/ 1273814 w 5884862"/>
              <a:gd name="connsiteY269" fmla="*/ 178362 h 4524375"/>
              <a:gd name="connsiteX270" fmla="*/ 1270955 w 5884862"/>
              <a:gd name="connsiteY270" fmla="*/ 170591 h 4524375"/>
              <a:gd name="connsiteX271" fmla="*/ 1268414 w 5884862"/>
              <a:gd name="connsiteY271" fmla="*/ 162821 h 4524375"/>
              <a:gd name="connsiteX272" fmla="*/ 1266191 w 5884862"/>
              <a:gd name="connsiteY272" fmla="*/ 155051 h 4524375"/>
              <a:gd name="connsiteX273" fmla="*/ 1264286 w 5884862"/>
              <a:gd name="connsiteY273" fmla="*/ 147281 h 4524375"/>
              <a:gd name="connsiteX274" fmla="*/ 1263015 w 5884862"/>
              <a:gd name="connsiteY274" fmla="*/ 139511 h 4524375"/>
              <a:gd name="connsiteX275" fmla="*/ 1262380 w 5884862"/>
              <a:gd name="connsiteY275" fmla="*/ 131740 h 4524375"/>
              <a:gd name="connsiteX276" fmla="*/ 1262062 w 5884862"/>
              <a:gd name="connsiteY276" fmla="*/ 123617 h 4524375"/>
              <a:gd name="connsiteX277" fmla="*/ 1262380 w 5884862"/>
              <a:gd name="connsiteY277" fmla="*/ 115847 h 4524375"/>
              <a:gd name="connsiteX278" fmla="*/ 1263015 w 5884862"/>
              <a:gd name="connsiteY278" fmla="*/ 108077 h 4524375"/>
              <a:gd name="connsiteX279" fmla="*/ 1264286 w 5884862"/>
              <a:gd name="connsiteY279" fmla="*/ 100306 h 4524375"/>
              <a:gd name="connsiteX280" fmla="*/ 1266191 w 5884862"/>
              <a:gd name="connsiteY280" fmla="*/ 92536 h 4524375"/>
              <a:gd name="connsiteX281" fmla="*/ 1268414 w 5884862"/>
              <a:gd name="connsiteY281" fmla="*/ 84766 h 4524375"/>
              <a:gd name="connsiteX282" fmla="*/ 1270955 w 5884862"/>
              <a:gd name="connsiteY282" fmla="*/ 76996 h 4524375"/>
              <a:gd name="connsiteX283" fmla="*/ 1273814 w 5884862"/>
              <a:gd name="connsiteY283" fmla="*/ 69226 h 4524375"/>
              <a:gd name="connsiteX284" fmla="*/ 1277625 w 5884862"/>
              <a:gd name="connsiteY284" fmla="*/ 61809 h 4524375"/>
              <a:gd name="connsiteX285" fmla="*/ 1281436 w 5884862"/>
              <a:gd name="connsiteY285" fmla="*/ 54745 h 4524375"/>
              <a:gd name="connsiteX286" fmla="*/ 1285883 w 5884862"/>
              <a:gd name="connsiteY286" fmla="*/ 48034 h 4524375"/>
              <a:gd name="connsiteX287" fmla="*/ 1290329 w 5884862"/>
              <a:gd name="connsiteY287" fmla="*/ 41677 h 4524375"/>
              <a:gd name="connsiteX288" fmla="*/ 1295411 w 5884862"/>
              <a:gd name="connsiteY288" fmla="*/ 35672 h 4524375"/>
              <a:gd name="connsiteX289" fmla="*/ 1300811 w 5884862"/>
              <a:gd name="connsiteY289" fmla="*/ 30375 h 4524375"/>
              <a:gd name="connsiteX290" fmla="*/ 1306210 w 5884862"/>
              <a:gd name="connsiteY290" fmla="*/ 25077 h 4524375"/>
              <a:gd name="connsiteX291" fmla="*/ 1311927 w 5884862"/>
              <a:gd name="connsiteY291" fmla="*/ 20485 h 4524375"/>
              <a:gd name="connsiteX292" fmla="*/ 1317961 w 5884862"/>
              <a:gd name="connsiteY292" fmla="*/ 16247 h 4524375"/>
              <a:gd name="connsiteX293" fmla="*/ 1324314 w 5884862"/>
              <a:gd name="connsiteY293" fmla="*/ 12362 h 4524375"/>
              <a:gd name="connsiteX294" fmla="*/ 1330983 w 5884862"/>
              <a:gd name="connsiteY294" fmla="*/ 8830 h 4524375"/>
              <a:gd name="connsiteX295" fmla="*/ 1337335 w 5884862"/>
              <a:gd name="connsiteY295" fmla="*/ 6711 h 4524375"/>
              <a:gd name="connsiteX296" fmla="*/ 1344323 w 5884862"/>
              <a:gd name="connsiteY296" fmla="*/ 4239 h 4524375"/>
              <a:gd name="connsiteX297" fmla="*/ 1351310 w 5884862"/>
              <a:gd name="connsiteY297" fmla="*/ 2473 h 4524375"/>
              <a:gd name="connsiteX298" fmla="*/ 1358933 w 5884862"/>
              <a:gd name="connsiteY298" fmla="*/ 1060 h 4524375"/>
              <a:gd name="connsiteX299" fmla="*/ 1366238 w 5884862"/>
              <a:gd name="connsiteY299" fmla="*/ 353 h 4524375"/>
              <a:gd name="connsiteX300" fmla="*/ 111771 w 5884862"/>
              <a:gd name="connsiteY300" fmla="*/ 0 h 4524375"/>
              <a:gd name="connsiteX301" fmla="*/ 1046896 w 5884862"/>
              <a:gd name="connsiteY301" fmla="*/ 0 h 4524375"/>
              <a:gd name="connsiteX302" fmla="*/ 1054517 w 5884862"/>
              <a:gd name="connsiteY302" fmla="*/ 353 h 4524375"/>
              <a:gd name="connsiteX303" fmla="*/ 1061820 w 5884862"/>
              <a:gd name="connsiteY303" fmla="*/ 1060 h 4524375"/>
              <a:gd name="connsiteX304" fmla="*/ 1069441 w 5884862"/>
              <a:gd name="connsiteY304" fmla="*/ 2473 h 4524375"/>
              <a:gd name="connsiteX305" fmla="*/ 1076426 w 5884862"/>
              <a:gd name="connsiteY305" fmla="*/ 4239 h 4524375"/>
              <a:gd name="connsiteX306" fmla="*/ 1083412 w 5884862"/>
              <a:gd name="connsiteY306" fmla="*/ 6711 h 4524375"/>
              <a:gd name="connsiteX307" fmla="*/ 1090398 w 5884862"/>
              <a:gd name="connsiteY307" fmla="*/ 8830 h 4524375"/>
              <a:gd name="connsiteX308" fmla="*/ 1096431 w 5884862"/>
              <a:gd name="connsiteY308" fmla="*/ 12362 h 4524375"/>
              <a:gd name="connsiteX309" fmla="*/ 1102781 w 5884862"/>
              <a:gd name="connsiteY309" fmla="*/ 16247 h 4524375"/>
              <a:gd name="connsiteX310" fmla="*/ 1109132 w 5884862"/>
              <a:gd name="connsiteY310" fmla="*/ 20485 h 4524375"/>
              <a:gd name="connsiteX311" fmla="*/ 1114530 w 5884862"/>
              <a:gd name="connsiteY311" fmla="*/ 25077 h 4524375"/>
              <a:gd name="connsiteX312" fmla="*/ 1119928 w 5884862"/>
              <a:gd name="connsiteY312" fmla="*/ 30375 h 4524375"/>
              <a:gd name="connsiteX313" fmla="*/ 1125643 w 5884862"/>
              <a:gd name="connsiteY313" fmla="*/ 35672 h 4524375"/>
              <a:gd name="connsiteX314" fmla="*/ 1130406 w 5884862"/>
              <a:gd name="connsiteY314" fmla="*/ 41677 h 4524375"/>
              <a:gd name="connsiteX315" fmla="*/ 1135169 w 5884862"/>
              <a:gd name="connsiteY315" fmla="*/ 48034 h 4524375"/>
              <a:gd name="connsiteX316" fmla="*/ 1139615 w 5884862"/>
              <a:gd name="connsiteY316" fmla="*/ 54745 h 4524375"/>
              <a:gd name="connsiteX317" fmla="*/ 1143108 w 5884862"/>
              <a:gd name="connsiteY317" fmla="*/ 61809 h 4524375"/>
              <a:gd name="connsiteX318" fmla="*/ 3363276 w 5884862"/>
              <a:gd name="connsiteY318" fmla="*/ 4338597 h 4524375"/>
              <a:gd name="connsiteX319" fmla="*/ 3366452 w 5884862"/>
              <a:gd name="connsiteY319" fmla="*/ 4346014 h 4524375"/>
              <a:gd name="connsiteX320" fmla="*/ 3369627 w 5884862"/>
              <a:gd name="connsiteY320" fmla="*/ 4353784 h 4524375"/>
              <a:gd name="connsiteX321" fmla="*/ 3372484 w 5884862"/>
              <a:gd name="connsiteY321" fmla="*/ 4361554 h 4524375"/>
              <a:gd name="connsiteX322" fmla="*/ 3374707 w 5884862"/>
              <a:gd name="connsiteY322" fmla="*/ 4369324 h 4524375"/>
              <a:gd name="connsiteX323" fmla="*/ 3375977 w 5884862"/>
              <a:gd name="connsiteY323" fmla="*/ 4377095 h 4524375"/>
              <a:gd name="connsiteX324" fmla="*/ 3377565 w 5884862"/>
              <a:gd name="connsiteY324" fmla="*/ 4384865 h 4524375"/>
              <a:gd name="connsiteX325" fmla="*/ 3378200 w 5884862"/>
              <a:gd name="connsiteY325" fmla="*/ 4392635 h 4524375"/>
              <a:gd name="connsiteX326" fmla="*/ 3378200 w 5884862"/>
              <a:gd name="connsiteY326" fmla="*/ 4400758 h 4524375"/>
              <a:gd name="connsiteX327" fmla="*/ 3378200 w 5884862"/>
              <a:gd name="connsiteY327" fmla="*/ 4408529 h 4524375"/>
              <a:gd name="connsiteX328" fmla="*/ 3377565 w 5884862"/>
              <a:gd name="connsiteY328" fmla="*/ 4416299 h 4524375"/>
              <a:gd name="connsiteX329" fmla="*/ 3375977 w 5884862"/>
              <a:gd name="connsiteY329" fmla="*/ 4424069 h 4524375"/>
              <a:gd name="connsiteX330" fmla="*/ 3374707 w 5884862"/>
              <a:gd name="connsiteY330" fmla="*/ 4431839 h 4524375"/>
              <a:gd name="connsiteX331" fmla="*/ 3372484 w 5884862"/>
              <a:gd name="connsiteY331" fmla="*/ 4439609 h 4524375"/>
              <a:gd name="connsiteX332" fmla="*/ 3369627 w 5884862"/>
              <a:gd name="connsiteY332" fmla="*/ 4447380 h 4524375"/>
              <a:gd name="connsiteX333" fmla="*/ 3366452 w 5884862"/>
              <a:gd name="connsiteY333" fmla="*/ 4455150 h 4524375"/>
              <a:gd name="connsiteX334" fmla="*/ 3363276 w 5884862"/>
              <a:gd name="connsiteY334" fmla="*/ 4462567 h 4524375"/>
              <a:gd name="connsiteX335" fmla="*/ 3359148 w 5884862"/>
              <a:gd name="connsiteY335" fmla="*/ 4469631 h 4524375"/>
              <a:gd name="connsiteX336" fmla="*/ 3354703 w 5884862"/>
              <a:gd name="connsiteY336" fmla="*/ 4476341 h 4524375"/>
              <a:gd name="connsiteX337" fmla="*/ 3349940 w 5884862"/>
              <a:gd name="connsiteY337" fmla="*/ 4482699 h 4524375"/>
              <a:gd name="connsiteX338" fmla="*/ 3345177 w 5884862"/>
              <a:gd name="connsiteY338" fmla="*/ 4488703 h 4524375"/>
              <a:gd name="connsiteX339" fmla="*/ 3340096 w 5884862"/>
              <a:gd name="connsiteY339" fmla="*/ 4494001 h 4524375"/>
              <a:gd name="connsiteX340" fmla="*/ 3334381 w 5884862"/>
              <a:gd name="connsiteY340" fmla="*/ 4499299 h 4524375"/>
              <a:gd name="connsiteX341" fmla="*/ 3328665 w 5884862"/>
              <a:gd name="connsiteY341" fmla="*/ 4503890 h 4524375"/>
              <a:gd name="connsiteX342" fmla="*/ 3322315 w 5884862"/>
              <a:gd name="connsiteY342" fmla="*/ 4508128 h 4524375"/>
              <a:gd name="connsiteX343" fmla="*/ 3315964 w 5884862"/>
              <a:gd name="connsiteY343" fmla="*/ 4512014 h 4524375"/>
              <a:gd name="connsiteX344" fmla="*/ 3309931 w 5884862"/>
              <a:gd name="connsiteY344" fmla="*/ 4515545 h 4524375"/>
              <a:gd name="connsiteX345" fmla="*/ 3302946 w 5884862"/>
              <a:gd name="connsiteY345" fmla="*/ 4517665 h 4524375"/>
              <a:gd name="connsiteX346" fmla="*/ 3296277 w 5884862"/>
              <a:gd name="connsiteY346" fmla="*/ 4520137 h 4524375"/>
              <a:gd name="connsiteX347" fmla="*/ 3288974 w 5884862"/>
              <a:gd name="connsiteY347" fmla="*/ 4521903 h 4524375"/>
              <a:gd name="connsiteX348" fmla="*/ 3281354 w 5884862"/>
              <a:gd name="connsiteY348" fmla="*/ 4523316 h 4524375"/>
              <a:gd name="connsiteX349" fmla="*/ 3274050 w 5884862"/>
              <a:gd name="connsiteY349" fmla="*/ 4524022 h 4524375"/>
              <a:gd name="connsiteX350" fmla="*/ 3266747 w 5884862"/>
              <a:gd name="connsiteY350" fmla="*/ 4524375 h 4524375"/>
              <a:gd name="connsiteX351" fmla="*/ 2331304 w 5884862"/>
              <a:gd name="connsiteY351" fmla="*/ 4524375 h 4524375"/>
              <a:gd name="connsiteX352" fmla="*/ 2323684 w 5884862"/>
              <a:gd name="connsiteY352" fmla="*/ 4524022 h 4524375"/>
              <a:gd name="connsiteX353" fmla="*/ 2316380 w 5884862"/>
              <a:gd name="connsiteY353" fmla="*/ 4523316 h 4524375"/>
              <a:gd name="connsiteX354" fmla="*/ 2309077 w 5884862"/>
              <a:gd name="connsiteY354" fmla="*/ 4521903 h 4524375"/>
              <a:gd name="connsiteX355" fmla="*/ 2302091 w 5884862"/>
              <a:gd name="connsiteY355" fmla="*/ 4520137 h 4524375"/>
              <a:gd name="connsiteX356" fmla="*/ 2294788 w 5884862"/>
              <a:gd name="connsiteY356" fmla="*/ 4517665 h 4524375"/>
              <a:gd name="connsiteX357" fmla="*/ 2288438 w 5884862"/>
              <a:gd name="connsiteY357" fmla="*/ 4515545 h 4524375"/>
              <a:gd name="connsiteX358" fmla="*/ 2281770 w 5884862"/>
              <a:gd name="connsiteY358" fmla="*/ 4512014 h 4524375"/>
              <a:gd name="connsiteX359" fmla="*/ 2275419 w 5884862"/>
              <a:gd name="connsiteY359" fmla="*/ 4508128 h 4524375"/>
              <a:gd name="connsiteX360" fmla="*/ 2269068 w 5884862"/>
              <a:gd name="connsiteY360" fmla="*/ 4503890 h 4524375"/>
              <a:gd name="connsiteX361" fmla="*/ 2263670 w 5884862"/>
              <a:gd name="connsiteY361" fmla="*/ 4499299 h 4524375"/>
              <a:gd name="connsiteX362" fmla="*/ 2258272 w 5884862"/>
              <a:gd name="connsiteY362" fmla="*/ 4494001 h 4524375"/>
              <a:gd name="connsiteX363" fmla="*/ 2252557 w 5884862"/>
              <a:gd name="connsiteY363" fmla="*/ 4488703 h 4524375"/>
              <a:gd name="connsiteX364" fmla="*/ 2247794 w 5884862"/>
              <a:gd name="connsiteY364" fmla="*/ 4482699 h 4524375"/>
              <a:gd name="connsiteX365" fmla="*/ 2243031 w 5884862"/>
              <a:gd name="connsiteY365" fmla="*/ 4476341 h 4524375"/>
              <a:gd name="connsiteX366" fmla="*/ 2238903 w 5884862"/>
              <a:gd name="connsiteY366" fmla="*/ 4469631 h 4524375"/>
              <a:gd name="connsiteX367" fmla="*/ 2235093 w 5884862"/>
              <a:gd name="connsiteY367" fmla="*/ 4462567 h 4524375"/>
              <a:gd name="connsiteX368" fmla="*/ 15559 w 5884862"/>
              <a:gd name="connsiteY368" fmla="*/ 185779 h 4524375"/>
              <a:gd name="connsiteX369" fmla="*/ 11749 w 5884862"/>
              <a:gd name="connsiteY369" fmla="*/ 178362 h 4524375"/>
              <a:gd name="connsiteX370" fmla="*/ 8574 w 5884862"/>
              <a:gd name="connsiteY370" fmla="*/ 170591 h 4524375"/>
              <a:gd name="connsiteX371" fmla="*/ 6033 w 5884862"/>
              <a:gd name="connsiteY371" fmla="*/ 162821 h 4524375"/>
              <a:gd name="connsiteX372" fmla="*/ 3811 w 5884862"/>
              <a:gd name="connsiteY372" fmla="*/ 155051 h 4524375"/>
              <a:gd name="connsiteX373" fmla="*/ 2223 w 5884862"/>
              <a:gd name="connsiteY373" fmla="*/ 147281 h 4524375"/>
              <a:gd name="connsiteX374" fmla="*/ 953 w 5884862"/>
              <a:gd name="connsiteY374" fmla="*/ 139511 h 4524375"/>
              <a:gd name="connsiteX375" fmla="*/ 318 w 5884862"/>
              <a:gd name="connsiteY375" fmla="*/ 131740 h 4524375"/>
              <a:gd name="connsiteX376" fmla="*/ 0 w 5884862"/>
              <a:gd name="connsiteY376" fmla="*/ 123617 h 4524375"/>
              <a:gd name="connsiteX377" fmla="*/ 318 w 5884862"/>
              <a:gd name="connsiteY377" fmla="*/ 115847 h 4524375"/>
              <a:gd name="connsiteX378" fmla="*/ 953 w 5884862"/>
              <a:gd name="connsiteY378" fmla="*/ 108077 h 4524375"/>
              <a:gd name="connsiteX379" fmla="*/ 2223 w 5884862"/>
              <a:gd name="connsiteY379" fmla="*/ 100306 h 4524375"/>
              <a:gd name="connsiteX380" fmla="*/ 3811 w 5884862"/>
              <a:gd name="connsiteY380" fmla="*/ 92536 h 4524375"/>
              <a:gd name="connsiteX381" fmla="*/ 6033 w 5884862"/>
              <a:gd name="connsiteY381" fmla="*/ 84766 h 4524375"/>
              <a:gd name="connsiteX382" fmla="*/ 8574 w 5884862"/>
              <a:gd name="connsiteY382" fmla="*/ 76996 h 4524375"/>
              <a:gd name="connsiteX383" fmla="*/ 11749 w 5884862"/>
              <a:gd name="connsiteY383" fmla="*/ 69226 h 4524375"/>
              <a:gd name="connsiteX384" fmla="*/ 15559 w 5884862"/>
              <a:gd name="connsiteY384" fmla="*/ 61809 h 4524375"/>
              <a:gd name="connsiteX385" fmla="*/ 19370 w 5884862"/>
              <a:gd name="connsiteY385" fmla="*/ 54745 h 4524375"/>
              <a:gd name="connsiteX386" fmla="*/ 23497 w 5884862"/>
              <a:gd name="connsiteY386" fmla="*/ 48034 h 4524375"/>
              <a:gd name="connsiteX387" fmla="*/ 28260 w 5884862"/>
              <a:gd name="connsiteY387" fmla="*/ 41677 h 4524375"/>
              <a:gd name="connsiteX388" fmla="*/ 33023 w 5884862"/>
              <a:gd name="connsiteY388" fmla="*/ 35672 h 4524375"/>
              <a:gd name="connsiteX389" fmla="*/ 38739 w 5884862"/>
              <a:gd name="connsiteY389" fmla="*/ 30375 h 4524375"/>
              <a:gd name="connsiteX390" fmla="*/ 44137 w 5884862"/>
              <a:gd name="connsiteY390" fmla="*/ 25077 h 4524375"/>
              <a:gd name="connsiteX391" fmla="*/ 49535 w 5884862"/>
              <a:gd name="connsiteY391" fmla="*/ 20485 h 4524375"/>
              <a:gd name="connsiteX392" fmla="*/ 55886 w 5884862"/>
              <a:gd name="connsiteY392" fmla="*/ 16247 h 4524375"/>
              <a:gd name="connsiteX393" fmla="*/ 62236 w 5884862"/>
              <a:gd name="connsiteY393" fmla="*/ 12362 h 4524375"/>
              <a:gd name="connsiteX394" fmla="*/ 68904 w 5884862"/>
              <a:gd name="connsiteY394" fmla="*/ 8830 h 4524375"/>
              <a:gd name="connsiteX395" fmla="*/ 75255 w 5884862"/>
              <a:gd name="connsiteY395" fmla="*/ 6711 h 4524375"/>
              <a:gd name="connsiteX396" fmla="*/ 82240 w 5884862"/>
              <a:gd name="connsiteY396" fmla="*/ 4239 h 4524375"/>
              <a:gd name="connsiteX397" fmla="*/ 89544 w 5884862"/>
              <a:gd name="connsiteY397" fmla="*/ 2473 h 4524375"/>
              <a:gd name="connsiteX398" fmla="*/ 96847 w 5884862"/>
              <a:gd name="connsiteY398" fmla="*/ 1060 h 4524375"/>
              <a:gd name="connsiteX399" fmla="*/ 104150 w 5884862"/>
              <a:gd name="connsiteY399" fmla="*/ 353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</a:cxnLst>
            <a:rect l="l" t="t" r="r" b="b"/>
            <a:pathLst>
              <a:path w="5884862" h="4524375">
                <a:moveTo>
                  <a:pt x="3089580" y="0"/>
                </a:moveTo>
                <a:lnTo>
                  <a:pt x="3554032" y="0"/>
                </a:lnTo>
                <a:lnTo>
                  <a:pt x="3561651" y="353"/>
                </a:lnTo>
                <a:lnTo>
                  <a:pt x="3568953" y="1060"/>
                </a:lnTo>
                <a:lnTo>
                  <a:pt x="3576255" y="2472"/>
                </a:lnTo>
                <a:lnTo>
                  <a:pt x="3583239" y="4238"/>
                </a:lnTo>
                <a:lnTo>
                  <a:pt x="3590540" y="6711"/>
                </a:lnTo>
                <a:lnTo>
                  <a:pt x="3596890" y="9536"/>
                </a:lnTo>
                <a:lnTo>
                  <a:pt x="3603557" y="12362"/>
                </a:lnTo>
                <a:lnTo>
                  <a:pt x="3609906" y="16247"/>
                </a:lnTo>
                <a:lnTo>
                  <a:pt x="3616255" y="20485"/>
                </a:lnTo>
                <a:lnTo>
                  <a:pt x="3621652" y="25077"/>
                </a:lnTo>
                <a:lnTo>
                  <a:pt x="3627049" y="30375"/>
                </a:lnTo>
                <a:lnTo>
                  <a:pt x="3632763" y="35672"/>
                </a:lnTo>
                <a:lnTo>
                  <a:pt x="3637525" y="41677"/>
                </a:lnTo>
                <a:lnTo>
                  <a:pt x="3642287" y="48034"/>
                </a:lnTo>
                <a:lnTo>
                  <a:pt x="3646414" y="54745"/>
                </a:lnTo>
                <a:lnTo>
                  <a:pt x="3650224" y="61808"/>
                </a:lnTo>
                <a:lnTo>
                  <a:pt x="5869306" y="4338597"/>
                </a:lnTo>
                <a:lnTo>
                  <a:pt x="5873116" y="4346014"/>
                </a:lnTo>
                <a:lnTo>
                  <a:pt x="5876290" y="4353784"/>
                </a:lnTo>
                <a:lnTo>
                  <a:pt x="5878830" y="4361554"/>
                </a:lnTo>
                <a:lnTo>
                  <a:pt x="5881052" y="4369324"/>
                </a:lnTo>
                <a:lnTo>
                  <a:pt x="5882640" y="4377095"/>
                </a:lnTo>
                <a:lnTo>
                  <a:pt x="5883910" y="4384865"/>
                </a:lnTo>
                <a:lnTo>
                  <a:pt x="5884544" y="4392635"/>
                </a:lnTo>
                <a:lnTo>
                  <a:pt x="5884862" y="4400758"/>
                </a:lnTo>
                <a:lnTo>
                  <a:pt x="5884544" y="4408529"/>
                </a:lnTo>
                <a:lnTo>
                  <a:pt x="5883910" y="4416299"/>
                </a:lnTo>
                <a:lnTo>
                  <a:pt x="5882640" y="4424069"/>
                </a:lnTo>
                <a:lnTo>
                  <a:pt x="5881052" y="4431839"/>
                </a:lnTo>
                <a:lnTo>
                  <a:pt x="5878830" y="4439609"/>
                </a:lnTo>
                <a:lnTo>
                  <a:pt x="5876290" y="4447380"/>
                </a:lnTo>
                <a:lnTo>
                  <a:pt x="5873116" y="4455150"/>
                </a:lnTo>
                <a:lnTo>
                  <a:pt x="5869306" y="4462567"/>
                </a:lnTo>
                <a:lnTo>
                  <a:pt x="5865496" y="4469631"/>
                </a:lnTo>
                <a:lnTo>
                  <a:pt x="5861370" y="4476341"/>
                </a:lnTo>
                <a:lnTo>
                  <a:pt x="5856608" y="4482699"/>
                </a:lnTo>
                <a:lnTo>
                  <a:pt x="5851846" y="4488703"/>
                </a:lnTo>
                <a:lnTo>
                  <a:pt x="5846131" y="4494001"/>
                </a:lnTo>
                <a:lnTo>
                  <a:pt x="5840734" y="4499299"/>
                </a:lnTo>
                <a:lnTo>
                  <a:pt x="5835338" y="4503890"/>
                </a:lnTo>
                <a:lnTo>
                  <a:pt x="5828988" y="4508128"/>
                </a:lnTo>
                <a:lnTo>
                  <a:pt x="5822639" y="4512014"/>
                </a:lnTo>
                <a:lnTo>
                  <a:pt x="5815972" y="4515545"/>
                </a:lnTo>
                <a:lnTo>
                  <a:pt x="5809623" y="4517665"/>
                </a:lnTo>
                <a:lnTo>
                  <a:pt x="5802638" y="4520137"/>
                </a:lnTo>
                <a:lnTo>
                  <a:pt x="5795337" y="4521903"/>
                </a:lnTo>
                <a:lnTo>
                  <a:pt x="5788035" y="4523316"/>
                </a:lnTo>
                <a:lnTo>
                  <a:pt x="5780734" y="4524022"/>
                </a:lnTo>
                <a:lnTo>
                  <a:pt x="5773114" y="4524375"/>
                </a:lnTo>
                <a:lnTo>
                  <a:pt x="5308662" y="4524375"/>
                </a:lnTo>
                <a:lnTo>
                  <a:pt x="5301361" y="4524022"/>
                </a:lnTo>
                <a:lnTo>
                  <a:pt x="5293742" y="4523316"/>
                </a:lnTo>
                <a:lnTo>
                  <a:pt x="5286440" y="4521903"/>
                </a:lnTo>
                <a:lnTo>
                  <a:pt x="5279138" y="4520137"/>
                </a:lnTo>
                <a:lnTo>
                  <a:pt x="5272472" y="4517665"/>
                </a:lnTo>
                <a:lnTo>
                  <a:pt x="5265487" y="4515545"/>
                </a:lnTo>
                <a:lnTo>
                  <a:pt x="5259138" y="4512014"/>
                </a:lnTo>
                <a:lnTo>
                  <a:pt x="5253106" y="4508128"/>
                </a:lnTo>
                <a:lnTo>
                  <a:pt x="5246757" y="4503890"/>
                </a:lnTo>
                <a:lnTo>
                  <a:pt x="5241042" y="4499299"/>
                </a:lnTo>
                <a:lnTo>
                  <a:pt x="5235328" y="4494001"/>
                </a:lnTo>
                <a:lnTo>
                  <a:pt x="5230248" y="4488703"/>
                </a:lnTo>
                <a:lnTo>
                  <a:pt x="5225487" y="4482699"/>
                </a:lnTo>
                <a:lnTo>
                  <a:pt x="5220725" y="4476341"/>
                </a:lnTo>
                <a:lnTo>
                  <a:pt x="5216280" y="4469631"/>
                </a:lnTo>
                <a:lnTo>
                  <a:pt x="5212470" y="4462567"/>
                </a:lnTo>
                <a:lnTo>
                  <a:pt x="2993071" y="185778"/>
                </a:lnTo>
                <a:lnTo>
                  <a:pt x="2989896" y="178361"/>
                </a:lnTo>
                <a:lnTo>
                  <a:pt x="2986404" y="170591"/>
                </a:lnTo>
                <a:lnTo>
                  <a:pt x="2983864" y="162821"/>
                </a:lnTo>
                <a:lnTo>
                  <a:pt x="2981642" y="155051"/>
                </a:lnTo>
                <a:lnTo>
                  <a:pt x="2980372" y="147281"/>
                </a:lnTo>
                <a:lnTo>
                  <a:pt x="2978785" y="139510"/>
                </a:lnTo>
                <a:lnTo>
                  <a:pt x="2978150" y="131740"/>
                </a:lnTo>
                <a:lnTo>
                  <a:pt x="2978150" y="123617"/>
                </a:lnTo>
                <a:lnTo>
                  <a:pt x="2978150" y="115847"/>
                </a:lnTo>
                <a:lnTo>
                  <a:pt x="2978785" y="108076"/>
                </a:lnTo>
                <a:lnTo>
                  <a:pt x="2980372" y="100306"/>
                </a:lnTo>
                <a:lnTo>
                  <a:pt x="2981642" y="92536"/>
                </a:lnTo>
                <a:lnTo>
                  <a:pt x="2983864" y="84766"/>
                </a:lnTo>
                <a:lnTo>
                  <a:pt x="2986404" y="76996"/>
                </a:lnTo>
                <a:lnTo>
                  <a:pt x="2989896" y="69225"/>
                </a:lnTo>
                <a:lnTo>
                  <a:pt x="2993071" y="61808"/>
                </a:lnTo>
                <a:lnTo>
                  <a:pt x="2997198" y="54745"/>
                </a:lnTo>
                <a:lnTo>
                  <a:pt x="3001642" y="48034"/>
                </a:lnTo>
                <a:lnTo>
                  <a:pt x="3006404" y="41677"/>
                </a:lnTo>
                <a:lnTo>
                  <a:pt x="3011166" y="35672"/>
                </a:lnTo>
                <a:lnTo>
                  <a:pt x="3016246" y="30375"/>
                </a:lnTo>
                <a:lnTo>
                  <a:pt x="3021960" y="25077"/>
                </a:lnTo>
                <a:lnTo>
                  <a:pt x="3027675" y="20485"/>
                </a:lnTo>
                <a:lnTo>
                  <a:pt x="3034024" y="16247"/>
                </a:lnTo>
                <a:lnTo>
                  <a:pt x="3040056" y="12362"/>
                </a:lnTo>
                <a:lnTo>
                  <a:pt x="3046405" y="8830"/>
                </a:lnTo>
                <a:lnTo>
                  <a:pt x="3053389" y="6711"/>
                </a:lnTo>
                <a:lnTo>
                  <a:pt x="3060056" y="4238"/>
                </a:lnTo>
                <a:lnTo>
                  <a:pt x="3067358" y="2472"/>
                </a:lnTo>
                <a:lnTo>
                  <a:pt x="3074342" y="1060"/>
                </a:lnTo>
                <a:lnTo>
                  <a:pt x="3082279" y="353"/>
                </a:lnTo>
                <a:close/>
                <a:moveTo>
                  <a:pt x="2027544" y="0"/>
                </a:moveTo>
                <a:lnTo>
                  <a:pt x="2769784" y="0"/>
                </a:lnTo>
                <a:lnTo>
                  <a:pt x="2777721" y="353"/>
                </a:lnTo>
                <a:lnTo>
                  <a:pt x="2785023" y="1060"/>
                </a:lnTo>
                <a:lnTo>
                  <a:pt x="2792325" y="2473"/>
                </a:lnTo>
                <a:lnTo>
                  <a:pt x="2799309" y="4238"/>
                </a:lnTo>
                <a:lnTo>
                  <a:pt x="2806293" y="6711"/>
                </a:lnTo>
                <a:lnTo>
                  <a:pt x="2812960" y="9536"/>
                </a:lnTo>
                <a:lnTo>
                  <a:pt x="2819627" y="12362"/>
                </a:lnTo>
                <a:lnTo>
                  <a:pt x="2825659" y="16247"/>
                </a:lnTo>
                <a:lnTo>
                  <a:pt x="2831691" y="20485"/>
                </a:lnTo>
                <a:lnTo>
                  <a:pt x="2837405" y="25077"/>
                </a:lnTo>
                <a:lnTo>
                  <a:pt x="2843120" y="30375"/>
                </a:lnTo>
                <a:lnTo>
                  <a:pt x="2848199" y="35672"/>
                </a:lnTo>
                <a:lnTo>
                  <a:pt x="2853279" y="41677"/>
                </a:lnTo>
                <a:lnTo>
                  <a:pt x="2857723" y="48034"/>
                </a:lnTo>
                <a:lnTo>
                  <a:pt x="2862168" y="54745"/>
                </a:lnTo>
                <a:lnTo>
                  <a:pt x="2866295" y="61809"/>
                </a:lnTo>
                <a:lnTo>
                  <a:pt x="5085398" y="4338597"/>
                </a:lnTo>
                <a:lnTo>
                  <a:pt x="5088891" y="4346014"/>
                </a:lnTo>
                <a:lnTo>
                  <a:pt x="5092065" y="4353784"/>
                </a:lnTo>
                <a:lnTo>
                  <a:pt x="5094605" y="4361554"/>
                </a:lnTo>
                <a:lnTo>
                  <a:pt x="5096828" y="4369324"/>
                </a:lnTo>
                <a:lnTo>
                  <a:pt x="5098415" y="4377095"/>
                </a:lnTo>
                <a:lnTo>
                  <a:pt x="5099684" y="4384865"/>
                </a:lnTo>
                <a:lnTo>
                  <a:pt x="5100320" y="4392635"/>
                </a:lnTo>
                <a:lnTo>
                  <a:pt x="5100637" y="4400758"/>
                </a:lnTo>
                <a:lnTo>
                  <a:pt x="5100320" y="4408529"/>
                </a:lnTo>
                <a:lnTo>
                  <a:pt x="5099684" y="4416299"/>
                </a:lnTo>
                <a:lnTo>
                  <a:pt x="5098415" y="4424069"/>
                </a:lnTo>
                <a:lnTo>
                  <a:pt x="5096828" y="4431839"/>
                </a:lnTo>
                <a:lnTo>
                  <a:pt x="5094605" y="4439609"/>
                </a:lnTo>
                <a:lnTo>
                  <a:pt x="5092065" y="4447380"/>
                </a:lnTo>
                <a:lnTo>
                  <a:pt x="5088891" y="4455150"/>
                </a:lnTo>
                <a:lnTo>
                  <a:pt x="5085398" y="4462567"/>
                </a:lnTo>
                <a:lnTo>
                  <a:pt x="5081272" y="4469631"/>
                </a:lnTo>
                <a:lnTo>
                  <a:pt x="5076827" y="4476341"/>
                </a:lnTo>
                <a:lnTo>
                  <a:pt x="5072382" y="4482699"/>
                </a:lnTo>
                <a:lnTo>
                  <a:pt x="5067303" y="4488703"/>
                </a:lnTo>
                <a:lnTo>
                  <a:pt x="5062223" y="4494001"/>
                </a:lnTo>
                <a:lnTo>
                  <a:pt x="5056509" y="4499299"/>
                </a:lnTo>
                <a:lnTo>
                  <a:pt x="5050794" y="4503890"/>
                </a:lnTo>
                <a:lnTo>
                  <a:pt x="5044762" y="4508128"/>
                </a:lnTo>
                <a:lnTo>
                  <a:pt x="5038731" y="4512014"/>
                </a:lnTo>
                <a:lnTo>
                  <a:pt x="5032064" y="4515545"/>
                </a:lnTo>
                <a:lnTo>
                  <a:pt x="5025397" y="4517665"/>
                </a:lnTo>
                <a:lnTo>
                  <a:pt x="5018413" y="4520137"/>
                </a:lnTo>
                <a:lnTo>
                  <a:pt x="5011428" y="4521903"/>
                </a:lnTo>
                <a:lnTo>
                  <a:pt x="5004126" y="4523316"/>
                </a:lnTo>
                <a:lnTo>
                  <a:pt x="4996825" y="4524022"/>
                </a:lnTo>
                <a:lnTo>
                  <a:pt x="4988888" y="4524375"/>
                </a:lnTo>
                <a:lnTo>
                  <a:pt x="4246647" y="4524375"/>
                </a:lnTo>
                <a:lnTo>
                  <a:pt x="4239345" y="4524022"/>
                </a:lnTo>
                <a:lnTo>
                  <a:pt x="4231726" y="4523316"/>
                </a:lnTo>
                <a:lnTo>
                  <a:pt x="4224742" y="4521903"/>
                </a:lnTo>
                <a:lnTo>
                  <a:pt x="4217440" y="4520137"/>
                </a:lnTo>
                <a:lnTo>
                  <a:pt x="4210456" y="4517665"/>
                </a:lnTo>
                <a:lnTo>
                  <a:pt x="4203789" y="4515545"/>
                </a:lnTo>
                <a:lnTo>
                  <a:pt x="4197440" y="4512014"/>
                </a:lnTo>
                <a:lnTo>
                  <a:pt x="4190773" y="4508128"/>
                </a:lnTo>
                <a:lnTo>
                  <a:pt x="4185058" y="4503890"/>
                </a:lnTo>
                <a:lnTo>
                  <a:pt x="4179026" y="4499299"/>
                </a:lnTo>
                <a:lnTo>
                  <a:pt x="4173630" y="4494001"/>
                </a:lnTo>
                <a:lnTo>
                  <a:pt x="4168550" y="4488703"/>
                </a:lnTo>
                <a:lnTo>
                  <a:pt x="4163788" y="4482699"/>
                </a:lnTo>
                <a:lnTo>
                  <a:pt x="4159026" y="4476341"/>
                </a:lnTo>
                <a:lnTo>
                  <a:pt x="4154581" y="4469631"/>
                </a:lnTo>
                <a:lnTo>
                  <a:pt x="4150454" y="4462567"/>
                </a:lnTo>
                <a:lnTo>
                  <a:pt x="1931351" y="185779"/>
                </a:lnTo>
                <a:lnTo>
                  <a:pt x="1927541" y="178362"/>
                </a:lnTo>
                <a:lnTo>
                  <a:pt x="1924684" y="170591"/>
                </a:lnTo>
                <a:lnTo>
                  <a:pt x="1922144" y="162821"/>
                </a:lnTo>
                <a:lnTo>
                  <a:pt x="1919922" y="155051"/>
                </a:lnTo>
                <a:lnTo>
                  <a:pt x="1918017" y="147281"/>
                </a:lnTo>
                <a:lnTo>
                  <a:pt x="1917065" y="139511"/>
                </a:lnTo>
                <a:lnTo>
                  <a:pt x="1916112" y="131740"/>
                </a:lnTo>
                <a:lnTo>
                  <a:pt x="1916112" y="123617"/>
                </a:lnTo>
                <a:lnTo>
                  <a:pt x="1916112" y="115847"/>
                </a:lnTo>
                <a:lnTo>
                  <a:pt x="1917065" y="108077"/>
                </a:lnTo>
                <a:lnTo>
                  <a:pt x="1918017" y="100306"/>
                </a:lnTo>
                <a:lnTo>
                  <a:pt x="1919922" y="92536"/>
                </a:lnTo>
                <a:lnTo>
                  <a:pt x="1922144" y="84766"/>
                </a:lnTo>
                <a:lnTo>
                  <a:pt x="1924684" y="76996"/>
                </a:lnTo>
                <a:lnTo>
                  <a:pt x="1927541" y="69226"/>
                </a:lnTo>
                <a:lnTo>
                  <a:pt x="1931351" y="61809"/>
                </a:lnTo>
                <a:lnTo>
                  <a:pt x="1935478" y="54745"/>
                </a:lnTo>
                <a:lnTo>
                  <a:pt x="1939922" y="48034"/>
                </a:lnTo>
                <a:lnTo>
                  <a:pt x="1944684" y="41677"/>
                </a:lnTo>
                <a:lnTo>
                  <a:pt x="1949446" y="35672"/>
                </a:lnTo>
                <a:lnTo>
                  <a:pt x="1954526" y="30375"/>
                </a:lnTo>
                <a:lnTo>
                  <a:pt x="1959923" y="25077"/>
                </a:lnTo>
                <a:lnTo>
                  <a:pt x="1965955" y="20485"/>
                </a:lnTo>
                <a:lnTo>
                  <a:pt x="1971669" y="16247"/>
                </a:lnTo>
                <a:lnTo>
                  <a:pt x="1978019" y="12362"/>
                </a:lnTo>
                <a:lnTo>
                  <a:pt x="1984685" y="8830"/>
                </a:lnTo>
                <a:lnTo>
                  <a:pt x="1991352" y="6711"/>
                </a:lnTo>
                <a:lnTo>
                  <a:pt x="1998337" y="4238"/>
                </a:lnTo>
                <a:lnTo>
                  <a:pt x="2005638" y="2473"/>
                </a:lnTo>
                <a:lnTo>
                  <a:pt x="2012623" y="1060"/>
                </a:lnTo>
                <a:lnTo>
                  <a:pt x="2020242" y="353"/>
                </a:lnTo>
                <a:close/>
                <a:moveTo>
                  <a:pt x="1373860" y="0"/>
                </a:moveTo>
                <a:lnTo>
                  <a:pt x="1713067" y="0"/>
                </a:lnTo>
                <a:lnTo>
                  <a:pt x="1720689" y="353"/>
                </a:lnTo>
                <a:lnTo>
                  <a:pt x="1728312" y="1060"/>
                </a:lnTo>
                <a:lnTo>
                  <a:pt x="1735617" y="2473"/>
                </a:lnTo>
                <a:lnTo>
                  <a:pt x="1742604" y="4239"/>
                </a:lnTo>
                <a:lnTo>
                  <a:pt x="1749592" y="6711"/>
                </a:lnTo>
                <a:lnTo>
                  <a:pt x="1756261" y="9536"/>
                </a:lnTo>
                <a:lnTo>
                  <a:pt x="1762931" y="12362"/>
                </a:lnTo>
                <a:lnTo>
                  <a:pt x="1768966" y="16247"/>
                </a:lnTo>
                <a:lnTo>
                  <a:pt x="1775000" y="20485"/>
                </a:lnTo>
                <a:lnTo>
                  <a:pt x="1780717" y="25077"/>
                </a:lnTo>
                <a:lnTo>
                  <a:pt x="1786434" y="30375"/>
                </a:lnTo>
                <a:lnTo>
                  <a:pt x="1791516" y="35672"/>
                </a:lnTo>
                <a:lnTo>
                  <a:pt x="1796598" y="41677"/>
                </a:lnTo>
                <a:lnTo>
                  <a:pt x="1801362" y="48034"/>
                </a:lnTo>
                <a:lnTo>
                  <a:pt x="1805491" y="54745"/>
                </a:lnTo>
                <a:lnTo>
                  <a:pt x="1809620" y="61809"/>
                </a:lnTo>
                <a:lnTo>
                  <a:pt x="4029704" y="4338597"/>
                </a:lnTo>
                <a:lnTo>
                  <a:pt x="4033198" y="4346014"/>
                </a:lnTo>
                <a:lnTo>
                  <a:pt x="4036374" y="4353784"/>
                </a:lnTo>
                <a:lnTo>
                  <a:pt x="4039232" y="4361554"/>
                </a:lnTo>
                <a:lnTo>
                  <a:pt x="4041455" y="4369324"/>
                </a:lnTo>
                <a:lnTo>
                  <a:pt x="4042726" y="4377095"/>
                </a:lnTo>
                <a:lnTo>
                  <a:pt x="4043996" y="4384865"/>
                </a:lnTo>
                <a:lnTo>
                  <a:pt x="4044632" y="4392635"/>
                </a:lnTo>
                <a:lnTo>
                  <a:pt x="4044949" y="4400758"/>
                </a:lnTo>
                <a:lnTo>
                  <a:pt x="4044632" y="4408529"/>
                </a:lnTo>
                <a:lnTo>
                  <a:pt x="4043996" y="4416299"/>
                </a:lnTo>
                <a:lnTo>
                  <a:pt x="4042726" y="4424069"/>
                </a:lnTo>
                <a:lnTo>
                  <a:pt x="4041455" y="4431839"/>
                </a:lnTo>
                <a:lnTo>
                  <a:pt x="4039232" y="4439609"/>
                </a:lnTo>
                <a:lnTo>
                  <a:pt x="4036691" y="4447380"/>
                </a:lnTo>
                <a:lnTo>
                  <a:pt x="4033198" y="4455150"/>
                </a:lnTo>
                <a:lnTo>
                  <a:pt x="4029704" y="4462567"/>
                </a:lnTo>
                <a:lnTo>
                  <a:pt x="4025575" y="4469631"/>
                </a:lnTo>
                <a:lnTo>
                  <a:pt x="4021446" y="4476341"/>
                </a:lnTo>
                <a:lnTo>
                  <a:pt x="4016682" y="4482699"/>
                </a:lnTo>
                <a:lnTo>
                  <a:pt x="4011918" y="4488703"/>
                </a:lnTo>
                <a:lnTo>
                  <a:pt x="4006518" y="4494001"/>
                </a:lnTo>
                <a:lnTo>
                  <a:pt x="4000802" y="4499299"/>
                </a:lnTo>
                <a:lnTo>
                  <a:pt x="3995402" y="4503890"/>
                </a:lnTo>
                <a:lnTo>
                  <a:pt x="3989050" y="4508128"/>
                </a:lnTo>
                <a:lnTo>
                  <a:pt x="3983015" y="4512014"/>
                </a:lnTo>
                <a:lnTo>
                  <a:pt x="3976346" y="4515545"/>
                </a:lnTo>
                <a:lnTo>
                  <a:pt x="3969676" y="4517665"/>
                </a:lnTo>
                <a:lnTo>
                  <a:pt x="3962688" y="4520137"/>
                </a:lnTo>
                <a:lnTo>
                  <a:pt x="3955701" y="4521903"/>
                </a:lnTo>
                <a:lnTo>
                  <a:pt x="3948396" y="4523316"/>
                </a:lnTo>
                <a:lnTo>
                  <a:pt x="3940773" y="4524022"/>
                </a:lnTo>
                <a:lnTo>
                  <a:pt x="3933151" y="4524375"/>
                </a:lnTo>
                <a:lnTo>
                  <a:pt x="3593945" y="4524375"/>
                </a:lnTo>
                <a:lnTo>
                  <a:pt x="3586640" y="4524022"/>
                </a:lnTo>
                <a:lnTo>
                  <a:pt x="3579017" y="4523316"/>
                </a:lnTo>
                <a:lnTo>
                  <a:pt x="3571394" y="4521903"/>
                </a:lnTo>
                <a:lnTo>
                  <a:pt x="3564407" y="4520137"/>
                </a:lnTo>
                <a:lnTo>
                  <a:pt x="3557420" y="4517665"/>
                </a:lnTo>
                <a:lnTo>
                  <a:pt x="3551068" y="4515545"/>
                </a:lnTo>
                <a:lnTo>
                  <a:pt x="3544398" y="4512014"/>
                </a:lnTo>
                <a:lnTo>
                  <a:pt x="3538046" y="4508128"/>
                </a:lnTo>
                <a:lnTo>
                  <a:pt x="3532011" y="4503890"/>
                </a:lnTo>
                <a:lnTo>
                  <a:pt x="3526294" y="4499299"/>
                </a:lnTo>
                <a:lnTo>
                  <a:pt x="3520895" y="4494001"/>
                </a:lnTo>
                <a:lnTo>
                  <a:pt x="3515496" y="4488703"/>
                </a:lnTo>
                <a:lnTo>
                  <a:pt x="3510414" y="4482699"/>
                </a:lnTo>
                <a:lnTo>
                  <a:pt x="3505967" y="4476341"/>
                </a:lnTo>
                <a:lnTo>
                  <a:pt x="3501520" y="4469631"/>
                </a:lnTo>
                <a:lnTo>
                  <a:pt x="3497709" y="4462567"/>
                </a:lnTo>
                <a:lnTo>
                  <a:pt x="1277625" y="185779"/>
                </a:lnTo>
                <a:lnTo>
                  <a:pt x="1273814" y="178362"/>
                </a:lnTo>
                <a:lnTo>
                  <a:pt x="1270955" y="170591"/>
                </a:lnTo>
                <a:lnTo>
                  <a:pt x="1268414" y="162821"/>
                </a:lnTo>
                <a:lnTo>
                  <a:pt x="1266191" y="155051"/>
                </a:lnTo>
                <a:lnTo>
                  <a:pt x="1264286" y="147281"/>
                </a:lnTo>
                <a:lnTo>
                  <a:pt x="1263015" y="139511"/>
                </a:lnTo>
                <a:lnTo>
                  <a:pt x="1262380" y="131740"/>
                </a:lnTo>
                <a:lnTo>
                  <a:pt x="1262062" y="123617"/>
                </a:lnTo>
                <a:lnTo>
                  <a:pt x="1262380" y="115847"/>
                </a:lnTo>
                <a:lnTo>
                  <a:pt x="1263015" y="108077"/>
                </a:lnTo>
                <a:lnTo>
                  <a:pt x="1264286" y="100306"/>
                </a:lnTo>
                <a:lnTo>
                  <a:pt x="1266191" y="92536"/>
                </a:lnTo>
                <a:lnTo>
                  <a:pt x="1268414" y="84766"/>
                </a:lnTo>
                <a:lnTo>
                  <a:pt x="1270955" y="76996"/>
                </a:lnTo>
                <a:lnTo>
                  <a:pt x="1273814" y="69226"/>
                </a:lnTo>
                <a:lnTo>
                  <a:pt x="1277625" y="61809"/>
                </a:lnTo>
                <a:lnTo>
                  <a:pt x="1281436" y="54745"/>
                </a:lnTo>
                <a:lnTo>
                  <a:pt x="1285883" y="48034"/>
                </a:lnTo>
                <a:lnTo>
                  <a:pt x="1290329" y="41677"/>
                </a:lnTo>
                <a:lnTo>
                  <a:pt x="1295411" y="35672"/>
                </a:lnTo>
                <a:lnTo>
                  <a:pt x="1300811" y="30375"/>
                </a:lnTo>
                <a:lnTo>
                  <a:pt x="1306210" y="25077"/>
                </a:lnTo>
                <a:lnTo>
                  <a:pt x="1311927" y="20485"/>
                </a:lnTo>
                <a:lnTo>
                  <a:pt x="1317961" y="16247"/>
                </a:lnTo>
                <a:lnTo>
                  <a:pt x="1324314" y="12362"/>
                </a:lnTo>
                <a:lnTo>
                  <a:pt x="1330983" y="8830"/>
                </a:lnTo>
                <a:lnTo>
                  <a:pt x="1337335" y="6711"/>
                </a:lnTo>
                <a:lnTo>
                  <a:pt x="1344323" y="4239"/>
                </a:lnTo>
                <a:lnTo>
                  <a:pt x="1351310" y="2473"/>
                </a:lnTo>
                <a:lnTo>
                  <a:pt x="1358933" y="1060"/>
                </a:lnTo>
                <a:lnTo>
                  <a:pt x="1366238" y="353"/>
                </a:lnTo>
                <a:close/>
                <a:moveTo>
                  <a:pt x="111771" y="0"/>
                </a:moveTo>
                <a:lnTo>
                  <a:pt x="1046896" y="0"/>
                </a:lnTo>
                <a:lnTo>
                  <a:pt x="1054517" y="353"/>
                </a:lnTo>
                <a:lnTo>
                  <a:pt x="1061820" y="1060"/>
                </a:lnTo>
                <a:lnTo>
                  <a:pt x="1069441" y="2473"/>
                </a:lnTo>
                <a:lnTo>
                  <a:pt x="1076426" y="4239"/>
                </a:lnTo>
                <a:lnTo>
                  <a:pt x="1083412" y="6711"/>
                </a:lnTo>
                <a:lnTo>
                  <a:pt x="1090398" y="8830"/>
                </a:lnTo>
                <a:lnTo>
                  <a:pt x="1096431" y="12362"/>
                </a:lnTo>
                <a:lnTo>
                  <a:pt x="1102781" y="16247"/>
                </a:lnTo>
                <a:lnTo>
                  <a:pt x="1109132" y="20485"/>
                </a:lnTo>
                <a:lnTo>
                  <a:pt x="1114530" y="25077"/>
                </a:lnTo>
                <a:lnTo>
                  <a:pt x="1119928" y="30375"/>
                </a:lnTo>
                <a:lnTo>
                  <a:pt x="1125643" y="35672"/>
                </a:lnTo>
                <a:lnTo>
                  <a:pt x="1130406" y="41677"/>
                </a:lnTo>
                <a:lnTo>
                  <a:pt x="1135169" y="48034"/>
                </a:lnTo>
                <a:lnTo>
                  <a:pt x="1139615" y="54745"/>
                </a:lnTo>
                <a:lnTo>
                  <a:pt x="1143108" y="61809"/>
                </a:lnTo>
                <a:lnTo>
                  <a:pt x="3363276" y="4338597"/>
                </a:lnTo>
                <a:lnTo>
                  <a:pt x="3366452" y="4346014"/>
                </a:lnTo>
                <a:lnTo>
                  <a:pt x="3369627" y="4353784"/>
                </a:lnTo>
                <a:lnTo>
                  <a:pt x="3372484" y="4361554"/>
                </a:lnTo>
                <a:lnTo>
                  <a:pt x="3374707" y="4369324"/>
                </a:lnTo>
                <a:lnTo>
                  <a:pt x="3375977" y="4377095"/>
                </a:lnTo>
                <a:lnTo>
                  <a:pt x="3377565" y="4384865"/>
                </a:lnTo>
                <a:lnTo>
                  <a:pt x="3378200" y="4392635"/>
                </a:lnTo>
                <a:lnTo>
                  <a:pt x="3378200" y="4400758"/>
                </a:lnTo>
                <a:lnTo>
                  <a:pt x="3378200" y="4408529"/>
                </a:lnTo>
                <a:lnTo>
                  <a:pt x="3377565" y="4416299"/>
                </a:lnTo>
                <a:lnTo>
                  <a:pt x="3375977" y="4424069"/>
                </a:lnTo>
                <a:lnTo>
                  <a:pt x="3374707" y="4431839"/>
                </a:lnTo>
                <a:lnTo>
                  <a:pt x="3372484" y="4439609"/>
                </a:lnTo>
                <a:lnTo>
                  <a:pt x="3369627" y="4447380"/>
                </a:lnTo>
                <a:lnTo>
                  <a:pt x="3366452" y="4455150"/>
                </a:lnTo>
                <a:lnTo>
                  <a:pt x="3363276" y="4462567"/>
                </a:lnTo>
                <a:lnTo>
                  <a:pt x="3359148" y="4469631"/>
                </a:lnTo>
                <a:lnTo>
                  <a:pt x="3354703" y="4476341"/>
                </a:lnTo>
                <a:lnTo>
                  <a:pt x="3349940" y="4482699"/>
                </a:lnTo>
                <a:lnTo>
                  <a:pt x="3345177" y="4488703"/>
                </a:lnTo>
                <a:lnTo>
                  <a:pt x="3340096" y="4494001"/>
                </a:lnTo>
                <a:lnTo>
                  <a:pt x="3334381" y="4499299"/>
                </a:lnTo>
                <a:lnTo>
                  <a:pt x="3328665" y="4503890"/>
                </a:lnTo>
                <a:lnTo>
                  <a:pt x="3322315" y="4508128"/>
                </a:lnTo>
                <a:lnTo>
                  <a:pt x="3315964" y="4512014"/>
                </a:lnTo>
                <a:lnTo>
                  <a:pt x="3309931" y="4515545"/>
                </a:lnTo>
                <a:lnTo>
                  <a:pt x="3302946" y="4517665"/>
                </a:lnTo>
                <a:lnTo>
                  <a:pt x="3296277" y="4520137"/>
                </a:lnTo>
                <a:lnTo>
                  <a:pt x="3288974" y="4521903"/>
                </a:lnTo>
                <a:lnTo>
                  <a:pt x="3281354" y="4523316"/>
                </a:lnTo>
                <a:lnTo>
                  <a:pt x="3274050" y="4524022"/>
                </a:lnTo>
                <a:lnTo>
                  <a:pt x="3266747" y="4524375"/>
                </a:lnTo>
                <a:lnTo>
                  <a:pt x="2331304" y="4524375"/>
                </a:lnTo>
                <a:lnTo>
                  <a:pt x="2323684" y="4524022"/>
                </a:lnTo>
                <a:lnTo>
                  <a:pt x="2316380" y="4523316"/>
                </a:lnTo>
                <a:lnTo>
                  <a:pt x="2309077" y="4521903"/>
                </a:lnTo>
                <a:lnTo>
                  <a:pt x="2302091" y="4520137"/>
                </a:lnTo>
                <a:lnTo>
                  <a:pt x="2294788" y="4517665"/>
                </a:lnTo>
                <a:lnTo>
                  <a:pt x="2288438" y="4515545"/>
                </a:lnTo>
                <a:lnTo>
                  <a:pt x="2281770" y="4512014"/>
                </a:lnTo>
                <a:lnTo>
                  <a:pt x="2275419" y="4508128"/>
                </a:lnTo>
                <a:lnTo>
                  <a:pt x="2269068" y="4503890"/>
                </a:lnTo>
                <a:lnTo>
                  <a:pt x="2263670" y="4499299"/>
                </a:lnTo>
                <a:lnTo>
                  <a:pt x="2258272" y="4494001"/>
                </a:lnTo>
                <a:lnTo>
                  <a:pt x="2252557" y="4488703"/>
                </a:lnTo>
                <a:lnTo>
                  <a:pt x="2247794" y="4482699"/>
                </a:lnTo>
                <a:lnTo>
                  <a:pt x="2243031" y="4476341"/>
                </a:lnTo>
                <a:lnTo>
                  <a:pt x="2238903" y="4469631"/>
                </a:lnTo>
                <a:lnTo>
                  <a:pt x="2235093" y="4462567"/>
                </a:lnTo>
                <a:lnTo>
                  <a:pt x="15559" y="185779"/>
                </a:lnTo>
                <a:lnTo>
                  <a:pt x="11749" y="178362"/>
                </a:lnTo>
                <a:lnTo>
                  <a:pt x="8574" y="170591"/>
                </a:lnTo>
                <a:lnTo>
                  <a:pt x="6033" y="162821"/>
                </a:lnTo>
                <a:lnTo>
                  <a:pt x="3811" y="155051"/>
                </a:lnTo>
                <a:lnTo>
                  <a:pt x="2223" y="147281"/>
                </a:lnTo>
                <a:lnTo>
                  <a:pt x="953" y="139511"/>
                </a:lnTo>
                <a:lnTo>
                  <a:pt x="318" y="131740"/>
                </a:lnTo>
                <a:lnTo>
                  <a:pt x="0" y="123617"/>
                </a:lnTo>
                <a:lnTo>
                  <a:pt x="318" y="115847"/>
                </a:lnTo>
                <a:lnTo>
                  <a:pt x="953" y="108077"/>
                </a:lnTo>
                <a:lnTo>
                  <a:pt x="2223" y="100306"/>
                </a:lnTo>
                <a:lnTo>
                  <a:pt x="3811" y="92536"/>
                </a:lnTo>
                <a:lnTo>
                  <a:pt x="6033" y="84766"/>
                </a:lnTo>
                <a:lnTo>
                  <a:pt x="8574" y="76996"/>
                </a:lnTo>
                <a:lnTo>
                  <a:pt x="11749" y="69226"/>
                </a:lnTo>
                <a:lnTo>
                  <a:pt x="15559" y="61809"/>
                </a:lnTo>
                <a:lnTo>
                  <a:pt x="19370" y="54745"/>
                </a:lnTo>
                <a:lnTo>
                  <a:pt x="23497" y="48034"/>
                </a:lnTo>
                <a:lnTo>
                  <a:pt x="28260" y="41677"/>
                </a:lnTo>
                <a:lnTo>
                  <a:pt x="33023" y="35672"/>
                </a:lnTo>
                <a:lnTo>
                  <a:pt x="38739" y="30375"/>
                </a:lnTo>
                <a:lnTo>
                  <a:pt x="44137" y="25077"/>
                </a:lnTo>
                <a:lnTo>
                  <a:pt x="49535" y="20485"/>
                </a:lnTo>
                <a:lnTo>
                  <a:pt x="55886" y="16247"/>
                </a:lnTo>
                <a:lnTo>
                  <a:pt x="62236" y="12362"/>
                </a:lnTo>
                <a:lnTo>
                  <a:pt x="68904" y="8830"/>
                </a:lnTo>
                <a:lnTo>
                  <a:pt x="75255" y="6711"/>
                </a:lnTo>
                <a:lnTo>
                  <a:pt x="82240" y="4239"/>
                </a:lnTo>
                <a:lnTo>
                  <a:pt x="89544" y="2473"/>
                </a:lnTo>
                <a:lnTo>
                  <a:pt x="96847" y="1060"/>
                </a:lnTo>
                <a:lnTo>
                  <a:pt x="104150" y="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0" name="Rectangle 9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273800" y="387350"/>
            <a:ext cx="4597400" cy="6083300"/>
          </a:xfrm>
          <a:custGeom>
            <a:avLst/>
            <a:gdLst>
              <a:gd name="connsiteX0" fmla="*/ 4270054 w 4597400"/>
              <a:gd name="connsiteY0" fmla="*/ 0 h 6083300"/>
              <a:gd name="connsiteX1" fmla="*/ 4597400 w 4597400"/>
              <a:gd name="connsiteY1" fmla="*/ 0 h 6083300"/>
              <a:gd name="connsiteX2" fmla="*/ 4597400 w 4597400"/>
              <a:gd name="connsiteY2" fmla="*/ 6083300 h 6083300"/>
              <a:gd name="connsiteX3" fmla="*/ 4270054 w 4597400"/>
              <a:gd name="connsiteY3" fmla="*/ 6083300 h 6083300"/>
              <a:gd name="connsiteX4" fmla="*/ 3906335 w 4597400"/>
              <a:gd name="connsiteY4" fmla="*/ 0 h 6083300"/>
              <a:gd name="connsiteX5" fmla="*/ 4233682 w 4597400"/>
              <a:gd name="connsiteY5" fmla="*/ 0 h 6083300"/>
              <a:gd name="connsiteX6" fmla="*/ 4233682 w 4597400"/>
              <a:gd name="connsiteY6" fmla="*/ 6083300 h 6083300"/>
              <a:gd name="connsiteX7" fmla="*/ 3906335 w 4597400"/>
              <a:gd name="connsiteY7" fmla="*/ 6083300 h 6083300"/>
              <a:gd name="connsiteX8" fmla="*/ 3542617 w 4597400"/>
              <a:gd name="connsiteY8" fmla="*/ 0 h 6083300"/>
              <a:gd name="connsiteX9" fmla="*/ 3869963 w 4597400"/>
              <a:gd name="connsiteY9" fmla="*/ 0 h 6083300"/>
              <a:gd name="connsiteX10" fmla="*/ 3869963 w 4597400"/>
              <a:gd name="connsiteY10" fmla="*/ 6083300 h 6083300"/>
              <a:gd name="connsiteX11" fmla="*/ 3542617 w 4597400"/>
              <a:gd name="connsiteY11" fmla="*/ 6083300 h 6083300"/>
              <a:gd name="connsiteX12" fmla="*/ 0 w 4597400"/>
              <a:gd name="connsiteY12" fmla="*/ 0 h 6083300"/>
              <a:gd name="connsiteX13" fmla="*/ 3506245 w 4597400"/>
              <a:gd name="connsiteY13" fmla="*/ 0 h 6083300"/>
              <a:gd name="connsiteX14" fmla="*/ 3506245 w 4597400"/>
              <a:gd name="connsiteY14" fmla="*/ 6083300 h 6083300"/>
              <a:gd name="connsiteX15" fmla="*/ 0 w 4597400"/>
              <a:gd name="connsiteY15" fmla="*/ 6083300 h 608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97400" h="6083300">
                <a:moveTo>
                  <a:pt x="4270054" y="0"/>
                </a:moveTo>
                <a:lnTo>
                  <a:pt x="4597400" y="0"/>
                </a:lnTo>
                <a:lnTo>
                  <a:pt x="4597400" y="6083300"/>
                </a:lnTo>
                <a:lnTo>
                  <a:pt x="4270054" y="6083300"/>
                </a:lnTo>
                <a:close/>
                <a:moveTo>
                  <a:pt x="3906335" y="0"/>
                </a:moveTo>
                <a:lnTo>
                  <a:pt x="4233682" y="0"/>
                </a:lnTo>
                <a:lnTo>
                  <a:pt x="4233682" y="6083300"/>
                </a:lnTo>
                <a:lnTo>
                  <a:pt x="3906335" y="6083300"/>
                </a:lnTo>
                <a:close/>
                <a:moveTo>
                  <a:pt x="3542617" y="0"/>
                </a:moveTo>
                <a:lnTo>
                  <a:pt x="3869963" y="0"/>
                </a:lnTo>
                <a:lnTo>
                  <a:pt x="3869963" y="6083300"/>
                </a:lnTo>
                <a:lnTo>
                  <a:pt x="3542617" y="6083300"/>
                </a:lnTo>
                <a:close/>
                <a:moveTo>
                  <a:pt x="0" y="0"/>
                </a:moveTo>
                <a:lnTo>
                  <a:pt x="3506245" y="0"/>
                </a:lnTo>
                <a:lnTo>
                  <a:pt x="3506245" y="6083300"/>
                </a:lnTo>
                <a:lnTo>
                  <a:pt x="0" y="6083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825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215900" y="241300"/>
            <a:ext cx="11976100" cy="3154291"/>
          </a:xfrm>
          <a:custGeom>
            <a:avLst/>
            <a:gdLst>
              <a:gd name="connsiteX0" fmla="*/ 0 w 11976100"/>
              <a:gd name="connsiteY0" fmla="*/ 0 h 3154291"/>
              <a:gd name="connsiteX1" fmla="*/ 11976100 w 11976100"/>
              <a:gd name="connsiteY1" fmla="*/ 0 h 3154291"/>
              <a:gd name="connsiteX2" fmla="*/ 11976100 w 11976100"/>
              <a:gd name="connsiteY2" fmla="*/ 3154291 h 3154291"/>
              <a:gd name="connsiteX3" fmla="*/ 0 w 11976100"/>
              <a:gd name="connsiteY3" fmla="*/ 3154291 h 315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6100" h="3154291">
                <a:moveTo>
                  <a:pt x="0" y="0"/>
                </a:moveTo>
                <a:lnTo>
                  <a:pt x="11976100" y="0"/>
                </a:lnTo>
                <a:lnTo>
                  <a:pt x="11976100" y="3154291"/>
                </a:lnTo>
                <a:lnTo>
                  <a:pt x="0" y="31542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127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3590213" y="4165600"/>
            <a:ext cx="2777567" cy="1968500"/>
          </a:xfrm>
          <a:custGeom>
            <a:avLst/>
            <a:gdLst>
              <a:gd name="connsiteX0" fmla="*/ 0 w 2777567"/>
              <a:gd name="connsiteY0" fmla="*/ 0 h 1968500"/>
              <a:gd name="connsiteX1" fmla="*/ 2777567 w 2777567"/>
              <a:gd name="connsiteY1" fmla="*/ 0 h 1968500"/>
              <a:gd name="connsiteX2" fmla="*/ 2777567 w 2777567"/>
              <a:gd name="connsiteY2" fmla="*/ 1968500 h 1968500"/>
              <a:gd name="connsiteX3" fmla="*/ 0 w 2777567"/>
              <a:gd name="connsiteY3" fmla="*/ 196850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567" h="1968500">
                <a:moveTo>
                  <a:pt x="0" y="0"/>
                </a:moveTo>
                <a:lnTo>
                  <a:pt x="2777567" y="0"/>
                </a:lnTo>
                <a:lnTo>
                  <a:pt x="2777567" y="1968500"/>
                </a:lnTo>
                <a:lnTo>
                  <a:pt x="0" y="1968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698501" y="4165600"/>
            <a:ext cx="2777567" cy="1968500"/>
          </a:xfrm>
          <a:custGeom>
            <a:avLst/>
            <a:gdLst>
              <a:gd name="connsiteX0" fmla="*/ 0 w 2777567"/>
              <a:gd name="connsiteY0" fmla="*/ 0 h 1968500"/>
              <a:gd name="connsiteX1" fmla="*/ 2777567 w 2777567"/>
              <a:gd name="connsiteY1" fmla="*/ 0 h 1968500"/>
              <a:gd name="connsiteX2" fmla="*/ 2777567 w 2777567"/>
              <a:gd name="connsiteY2" fmla="*/ 1968500 h 1968500"/>
              <a:gd name="connsiteX3" fmla="*/ 0 w 2777567"/>
              <a:gd name="connsiteY3" fmla="*/ 196850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7567" h="1968500">
                <a:moveTo>
                  <a:pt x="0" y="0"/>
                </a:moveTo>
                <a:lnTo>
                  <a:pt x="2777567" y="0"/>
                </a:lnTo>
                <a:lnTo>
                  <a:pt x="2777567" y="1968500"/>
                </a:lnTo>
                <a:lnTo>
                  <a:pt x="0" y="1968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316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57200" y="2794000"/>
            <a:ext cx="6743700" cy="3759200"/>
          </a:xfrm>
          <a:custGeom>
            <a:avLst/>
            <a:gdLst>
              <a:gd name="connsiteX0" fmla="*/ 0 w 6743700"/>
              <a:gd name="connsiteY0" fmla="*/ 0 h 3759200"/>
              <a:gd name="connsiteX1" fmla="*/ 6743700 w 6743700"/>
              <a:gd name="connsiteY1" fmla="*/ 0 h 3759200"/>
              <a:gd name="connsiteX2" fmla="*/ 6743700 w 6743700"/>
              <a:gd name="connsiteY2" fmla="*/ 3759200 h 3759200"/>
              <a:gd name="connsiteX3" fmla="*/ 0 w 6743700"/>
              <a:gd name="connsiteY3" fmla="*/ 3759200 h 37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3700" h="3759200">
                <a:moveTo>
                  <a:pt x="0" y="0"/>
                </a:moveTo>
                <a:lnTo>
                  <a:pt x="6743700" y="0"/>
                </a:lnTo>
                <a:lnTo>
                  <a:pt x="6743700" y="3759200"/>
                </a:lnTo>
                <a:lnTo>
                  <a:pt x="0" y="375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936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7524140" y="749301"/>
            <a:ext cx="4667860" cy="4476019"/>
          </a:xfrm>
          <a:custGeom>
            <a:avLst/>
            <a:gdLst>
              <a:gd name="connsiteX0" fmla="*/ 1603515 w 4667860"/>
              <a:gd name="connsiteY0" fmla="*/ 3504952 h 4476019"/>
              <a:gd name="connsiteX1" fmla="*/ 4667860 w 4667860"/>
              <a:gd name="connsiteY1" fmla="*/ 3504952 h 4476019"/>
              <a:gd name="connsiteX2" fmla="*/ 4667860 w 4667860"/>
              <a:gd name="connsiteY2" fmla="*/ 4476019 h 4476019"/>
              <a:gd name="connsiteX3" fmla="*/ 1603515 w 4667860"/>
              <a:gd name="connsiteY3" fmla="*/ 4476018 h 4476019"/>
              <a:gd name="connsiteX4" fmla="*/ 1127846 w 4667860"/>
              <a:gd name="connsiteY4" fmla="*/ 4088337 h 4476019"/>
              <a:gd name="connsiteX5" fmla="*/ 1117981 w 4667860"/>
              <a:gd name="connsiteY5" fmla="*/ 3990485 h 4476019"/>
              <a:gd name="connsiteX6" fmla="*/ 1127846 w 4667860"/>
              <a:gd name="connsiteY6" fmla="*/ 3892633 h 4476019"/>
              <a:gd name="connsiteX7" fmla="*/ 1603515 w 4667860"/>
              <a:gd name="connsiteY7" fmla="*/ 3504952 h 4476019"/>
              <a:gd name="connsiteX8" fmla="*/ 485534 w 4667860"/>
              <a:gd name="connsiteY8" fmla="*/ 2516229 h 4476019"/>
              <a:gd name="connsiteX9" fmla="*/ 4667860 w 4667860"/>
              <a:gd name="connsiteY9" fmla="*/ 2516229 h 4476019"/>
              <a:gd name="connsiteX10" fmla="*/ 4667860 w 4667860"/>
              <a:gd name="connsiteY10" fmla="*/ 3487297 h 4476019"/>
              <a:gd name="connsiteX11" fmla="*/ 485534 w 4667860"/>
              <a:gd name="connsiteY11" fmla="*/ 3487296 h 4476019"/>
              <a:gd name="connsiteX12" fmla="*/ 9864 w 4667860"/>
              <a:gd name="connsiteY12" fmla="*/ 3099614 h 4476019"/>
              <a:gd name="connsiteX13" fmla="*/ 0 w 4667860"/>
              <a:gd name="connsiteY13" fmla="*/ 3001762 h 4476019"/>
              <a:gd name="connsiteX14" fmla="*/ 9864 w 4667860"/>
              <a:gd name="connsiteY14" fmla="*/ 2903911 h 4476019"/>
              <a:gd name="connsiteX15" fmla="*/ 485534 w 4667860"/>
              <a:gd name="connsiteY15" fmla="*/ 2516229 h 4476019"/>
              <a:gd name="connsiteX16" fmla="*/ 1315376 w 4667860"/>
              <a:gd name="connsiteY16" fmla="*/ 1527507 h 4476019"/>
              <a:gd name="connsiteX17" fmla="*/ 4667860 w 4667860"/>
              <a:gd name="connsiteY17" fmla="*/ 1527507 h 4476019"/>
              <a:gd name="connsiteX18" fmla="*/ 4667860 w 4667860"/>
              <a:gd name="connsiteY18" fmla="*/ 2498574 h 4476019"/>
              <a:gd name="connsiteX19" fmla="*/ 1315376 w 4667860"/>
              <a:gd name="connsiteY19" fmla="*/ 2498574 h 4476019"/>
              <a:gd name="connsiteX20" fmla="*/ 839706 w 4667860"/>
              <a:gd name="connsiteY20" fmla="*/ 2110892 h 4476019"/>
              <a:gd name="connsiteX21" fmla="*/ 829842 w 4667860"/>
              <a:gd name="connsiteY21" fmla="*/ 2013040 h 4476019"/>
              <a:gd name="connsiteX22" fmla="*/ 839706 w 4667860"/>
              <a:gd name="connsiteY22" fmla="*/ 1915189 h 4476019"/>
              <a:gd name="connsiteX23" fmla="*/ 1315376 w 4667860"/>
              <a:gd name="connsiteY23" fmla="*/ 1527507 h 4476019"/>
              <a:gd name="connsiteX24" fmla="*/ 1584767 w 4667860"/>
              <a:gd name="connsiteY24" fmla="*/ 0 h 4476019"/>
              <a:gd name="connsiteX25" fmla="*/ 4667860 w 4667860"/>
              <a:gd name="connsiteY25" fmla="*/ 0 h 4476019"/>
              <a:gd name="connsiteX26" fmla="*/ 4667860 w 4667860"/>
              <a:gd name="connsiteY26" fmla="*/ 1509851 h 4476019"/>
              <a:gd name="connsiteX27" fmla="*/ 1584767 w 4667860"/>
              <a:gd name="connsiteY27" fmla="*/ 1509851 h 4476019"/>
              <a:gd name="connsiteX28" fmla="*/ 829842 w 4667860"/>
              <a:gd name="connsiteY28" fmla="*/ 754926 h 4476019"/>
              <a:gd name="connsiteX29" fmla="*/ 1584767 w 4667860"/>
              <a:gd name="connsiteY29" fmla="*/ 0 h 4476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67860" h="4476019">
                <a:moveTo>
                  <a:pt x="1603515" y="3504952"/>
                </a:moveTo>
                <a:lnTo>
                  <a:pt x="4667860" y="3504952"/>
                </a:lnTo>
                <a:lnTo>
                  <a:pt x="4667860" y="4476019"/>
                </a:lnTo>
                <a:lnTo>
                  <a:pt x="1603515" y="4476018"/>
                </a:lnTo>
                <a:cubicBezTo>
                  <a:pt x="1368881" y="4476018"/>
                  <a:pt x="1173120" y="4309586"/>
                  <a:pt x="1127846" y="4088337"/>
                </a:cubicBezTo>
                <a:lnTo>
                  <a:pt x="1117981" y="3990485"/>
                </a:lnTo>
                <a:lnTo>
                  <a:pt x="1127846" y="3892633"/>
                </a:lnTo>
                <a:cubicBezTo>
                  <a:pt x="1173120" y="3671384"/>
                  <a:pt x="1368881" y="3504952"/>
                  <a:pt x="1603515" y="3504952"/>
                </a:cubicBezTo>
                <a:close/>
                <a:moveTo>
                  <a:pt x="485534" y="2516229"/>
                </a:moveTo>
                <a:lnTo>
                  <a:pt x="4667860" y="2516229"/>
                </a:lnTo>
                <a:lnTo>
                  <a:pt x="4667860" y="3487297"/>
                </a:lnTo>
                <a:lnTo>
                  <a:pt x="485534" y="3487296"/>
                </a:lnTo>
                <a:cubicBezTo>
                  <a:pt x="250899" y="3487296"/>
                  <a:pt x="55139" y="3320864"/>
                  <a:pt x="9864" y="3099614"/>
                </a:cubicBezTo>
                <a:lnTo>
                  <a:pt x="0" y="3001762"/>
                </a:lnTo>
                <a:lnTo>
                  <a:pt x="9864" y="2903911"/>
                </a:lnTo>
                <a:cubicBezTo>
                  <a:pt x="55139" y="2682662"/>
                  <a:pt x="250899" y="2516229"/>
                  <a:pt x="485534" y="2516229"/>
                </a:cubicBezTo>
                <a:close/>
                <a:moveTo>
                  <a:pt x="1315376" y="1527507"/>
                </a:moveTo>
                <a:lnTo>
                  <a:pt x="4667860" y="1527507"/>
                </a:lnTo>
                <a:lnTo>
                  <a:pt x="4667860" y="2498574"/>
                </a:lnTo>
                <a:lnTo>
                  <a:pt x="1315376" y="2498574"/>
                </a:lnTo>
                <a:cubicBezTo>
                  <a:pt x="1080741" y="2498574"/>
                  <a:pt x="884980" y="2332141"/>
                  <a:pt x="839706" y="2110892"/>
                </a:cubicBezTo>
                <a:lnTo>
                  <a:pt x="829842" y="2013040"/>
                </a:lnTo>
                <a:lnTo>
                  <a:pt x="839706" y="1915189"/>
                </a:lnTo>
                <a:cubicBezTo>
                  <a:pt x="884980" y="1693939"/>
                  <a:pt x="1080741" y="1527507"/>
                  <a:pt x="1315376" y="1527507"/>
                </a:cubicBezTo>
                <a:close/>
                <a:moveTo>
                  <a:pt x="1584767" y="0"/>
                </a:moveTo>
                <a:lnTo>
                  <a:pt x="4667860" y="0"/>
                </a:lnTo>
                <a:lnTo>
                  <a:pt x="4667860" y="1509851"/>
                </a:lnTo>
                <a:lnTo>
                  <a:pt x="1584767" y="1509851"/>
                </a:lnTo>
                <a:cubicBezTo>
                  <a:pt x="1167834" y="1509851"/>
                  <a:pt x="829842" y="1171859"/>
                  <a:pt x="829842" y="754926"/>
                </a:cubicBezTo>
                <a:cubicBezTo>
                  <a:pt x="829842" y="337992"/>
                  <a:pt x="1167834" y="0"/>
                  <a:pt x="15847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278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279400" y="266700"/>
            <a:ext cx="5626100" cy="6134100"/>
          </a:xfrm>
          <a:custGeom>
            <a:avLst/>
            <a:gdLst>
              <a:gd name="connsiteX0" fmla="*/ 2279637 w 5626100"/>
              <a:gd name="connsiteY0" fmla="*/ 1244600 h 6134100"/>
              <a:gd name="connsiteX1" fmla="*/ 3380152 w 5626100"/>
              <a:gd name="connsiteY1" fmla="*/ 1244600 h 6134100"/>
              <a:gd name="connsiteX2" fmla="*/ 3380152 w 5626100"/>
              <a:gd name="connsiteY2" fmla="*/ 5918200 h 6134100"/>
              <a:gd name="connsiteX3" fmla="*/ 2279637 w 5626100"/>
              <a:gd name="connsiteY3" fmla="*/ 5918200 h 6134100"/>
              <a:gd name="connsiteX4" fmla="*/ 4525585 w 5626100"/>
              <a:gd name="connsiteY4" fmla="*/ 838200 h 6134100"/>
              <a:gd name="connsiteX5" fmla="*/ 5626100 w 5626100"/>
              <a:gd name="connsiteY5" fmla="*/ 838200 h 6134100"/>
              <a:gd name="connsiteX6" fmla="*/ 5626100 w 5626100"/>
              <a:gd name="connsiteY6" fmla="*/ 6134100 h 6134100"/>
              <a:gd name="connsiteX7" fmla="*/ 4525585 w 5626100"/>
              <a:gd name="connsiteY7" fmla="*/ 6134100 h 6134100"/>
              <a:gd name="connsiteX8" fmla="*/ 3402611 w 5626100"/>
              <a:gd name="connsiteY8" fmla="*/ 482600 h 6134100"/>
              <a:gd name="connsiteX9" fmla="*/ 4503126 w 5626100"/>
              <a:gd name="connsiteY9" fmla="*/ 482600 h 6134100"/>
              <a:gd name="connsiteX10" fmla="*/ 4503126 w 5626100"/>
              <a:gd name="connsiteY10" fmla="*/ 5473700 h 6134100"/>
              <a:gd name="connsiteX11" fmla="*/ 3402611 w 5626100"/>
              <a:gd name="connsiteY11" fmla="*/ 5473700 h 6134100"/>
              <a:gd name="connsiteX12" fmla="*/ 0 w 5626100"/>
              <a:gd name="connsiteY12" fmla="*/ 0 h 6134100"/>
              <a:gd name="connsiteX13" fmla="*/ 2257178 w 5626100"/>
              <a:gd name="connsiteY13" fmla="*/ 0 h 6134100"/>
              <a:gd name="connsiteX14" fmla="*/ 2257178 w 5626100"/>
              <a:gd name="connsiteY14" fmla="*/ 3784600 h 6134100"/>
              <a:gd name="connsiteX15" fmla="*/ 0 w 5626100"/>
              <a:gd name="connsiteY15" fmla="*/ 3784600 h 613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26100" h="6134100">
                <a:moveTo>
                  <a:pt x="2279637" y="1244600"/>
                </a:moveTo>
                <a:lnTo>
                  <a:pt x="3380152" y="1244600"/>
                </a:lnTo>
                <a:lnTo>
                  <a:pt x="3380152" y="5918200"/>
                </a:lnTo>
                <a:lnTo>
                  <a:pt x="2279637" y="5918200"/>
                </a:lnTo>
                <a:close/>
                <a:moveTo>
                  <a:pt x="4525585" y="838200"/>
                </a:moveTo>
                <a:lnTo>
                  <a:pt x="5626100" y="838200"/>
                </a:lnTo>
                <a:lnTo>
                  <a:pt x="5626100" y="6134100"/>
                </a:lnTo>
                <a:lnTo>
                  <a:pt x="4525585" y="6134100"/>
                </a:lnTo>
                <a:close/>
                <a:moveTo>
                  <a:pt x="3402611" y="482600"/>
                </a:moveTo>
                <a:lnTo>
                  <a:pt x="4503126" y="482600"/>
                </a:lnTo>
                <a:lnTo>
                  <a:pt x="4503126" y="5473700"/>
                </a:lnTo>
                <a:lnTo>
                  <a:pt x="3402611" y="5473700"/>
                </a:lnTo>
                <a:close/>
                <a:moveTo>
                  <a:pt x="0" y="0"/>
                </a:moveTo>
                <a:lnTo>
                  <a:pt x="2257178" y="0"/>
                </a:lnTo>
                <a:lnTo>
                  <a:pt x="2257178" y="3784600"/>
                </a:lnTo>
                <a:lnTo>
                  <a:pt x="0" y="3784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1" name="Rectangle 10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7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273800" y="387350"/>
            <a:ext cx="4597400" cy="6083300"/>
          </a:xfrm>
          <a:custGeom>
            <a:avLst/>
            <a:gdLst>
              <a:gd name="connsiteX0" fmla="*/ 4270054 w 4597400"/>
              <a:gd name="connsiteY0" fmla="*/ 0 h 6083300"/>
              <a:gd name="connsiteX1" fmla="*/ 4597400 w 4597400"/>
              <a:gd name="connsiteY1" fmla="*/ 0 h 6083300"/>
              <a:gd name="connsiteX2" fmla="*/ 4597400 w 4597400"/>
              <a:gd name="connsiteY2" fmla="*/ 6083300 h 6083300"/>
              <a:gd name="connsiteX3" fmla="*/ 4270054 w 4597400"/>
              <a:gd name="connsiteY3" fmla="*/ 6083300 h 6083300"/>
              <a:gd name="connsiteX4" fmla="*/ 3906335 w 4597400"/>
              <a:gd name="connsiteY4" fmla="*/ 0 h 6083300"/>
              <a:gd name="connsiteX5" fmla="*/ 4233682 w 4597400"/>
              <a:gd name="connsiteY5" fmla="*/ 0 h 6083300"/>
              <a:gd name="connsiteX6" fmla="*/ 4233682 w 4597400"/>
              <a:gd name="connsiteY6" fmla="*/ 6083300 h 6083300"/>
              <a:gd name="connsiteX7" fmla="*/ 3906335 w 4597400"/>
              <a:gd name="connsiteY7" fmla="*/ 6083300 h 6083300"/>
              <a:gd name="connsiteX8" fmla="*/ 3542617 w 4597400"/>
              <a:gd name="connsiteY8" fmla="*/ 0 h 6083300"/>
              <a:gd name="connsiteX9" fmla="*/ 3869963 w 4597400"/>
              <a:gd name="connsiteY9" fmla="*/ 0 h 6083300"/>
              <a:gd name="connsiteX10" fmla="*/ 3869963 w 4597400"/>
              <a:gd name="connsiteY10" fmla="*/ 6083300 h 6083300"/>
              <a:gd name="connsiteX11" fmla="*/ 3542617 w 4597400"/>
              <a:gd name="connsiteY11" fmla="*/ 6083300 h 6083300"/>
              <a:gd name="connsiteX12" fmla="*/ 0 w 4597400"/>
              <a:gd name="connsiteY12" fmla="*/ 0 h 6083300"/>
              <a:gd name="connsiteX13" fmla="*/ 3506245 w 4597400"/>
              <a:gd name="connsiteY13" fmla="*/ 0 h 6083300"/>
              <a:gd name="connsiteX14" fmla="*/ 3506245 w 4597400"/>
              <a:gd name="connsiteY14" fmla="*/ 6083300 h 6083300"/>
              <a:gd name="connsiteX15" fmla="*/ 0 w 4597400"/>
              <a:gd name="connsiteY15" fmla="*/ 6083300 h 608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97400" h="6083300">
                <a:moveTo>
                  <a:pt x="4270054" y="0"/>
                </a:moveTo>
                <a:lnTo>
                  <a:pt x="4597400" y="0"/>
                </a:lnTo>
                <a:lnTo>
                  <a:pt x="4597400" y="6083300"/>
                </a:lnTo>
                <a:lnTo>
                  <a:pt x="4270054" y="6083300"/>
                </a:lnTo>
                <a:close/>
                <a:moveTo>
                  <a:pt x="3906335" y="0"/>
                </a:moveTo>
                <a:lnTo>
                  <a:pt x="4233682" y="0"/>
                </a:lnTo>
                <a:lnTo>
                  <a:pt x="4233682" y="6083300"/>
                </a:lnTo>
                <a:lnTo>
                  <a:pt x="3906335" y="6083300"/>
                </a:lnTo>
                <a:close/>
                <a:moveTo>
                  <a:pt x="3542617" y="0"/>
                </a:moveTo>
                <a:lnTo>
                  <a:pt x="3869963" y="0"/>
                </a:lnTo>
                <a:lnTo>
                  <a:pt x="3869963" y="6083300"/>
                </a:lnTo>
                <a:lnTo>
                  <a:pt x="3542617" y="6083300"/>
                </a:lnTo>
                <a:close/>
                <a:moveTo>
                  <a:pt x="0" y="0"/>
                </a:moveTo>
                <a:lnTo>
                  <a:pt x="3506245" y="0"/>
                </a:lnTo>
                <a:lnTo>
                  <a:pt x="3506245" y="6083300"/>
                </a:lnTo>
                <a:lnTo>
                  <a:pt x="0" y="6083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6" name="Rectangle 5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825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279400" y="3594100"/>
            <a:ext cx="3886200" cy="3263900"/>
          </a:xfrm>
          <a:custGeom>
            <a:avLst/>
            <a:gdLst>
              <a:gd name="connsiteX0" fmla="*/ 0 w 3886200"/>
              <a:gd name="connsiteY0" fmla="*/ 0 h 3263900"/>
              <a:gd name="connsiteX1" fmla="*/ 3886200 w 3886200"/>
              <a:gd name="connsiteY1" fmla="*/ 0 h 3263900"/>
              <a:gd name="connsiteX2" fmla="*/ 3886200 w 3886200"/>
              <a:gd name="connsiteY2" fmla="*/ 3263900 h 3263900"/>
              <a:gd name="connsiteX3" fmla="*/ 0 w 3886200"/>
              <a:gd name="connsiteY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263900">
                <a:moveTo>
                  <a:pt x="0" y="0"/>
                </a:moveTo>
                <a:lnTo>
                  <a:pt x="3886200" y="0"/>
                </a:lnTo>
                <a:lnTo>
                  <a:pt x="3886200" y="3263900"/>
                </a:lnTo>
                <a:lnTo>
                  <a:pt x="0" y="3263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279400" y="266700"/>
            <a:ext cx="3886200" cy="3263900"/>
          </a:xfrm>
          <a:custGeom>
            <a:avLst/>
            <a:gdLst>
              <a:gd name="connsiteX0" fmla="*/ 0 w 3886200"/>
              <a:gd name="connsiteY0" fmla="*/ 0 h 3263900"/>
              <a:gd name="connsiteX1" fmla="*/ 3886200 w 3886200"/>
              <a:gd name="connsiteY1" fmla="*/ 0 h 3263900"/>
              <a:gd name="connsiteX2" fmla="*/ 3886200 w 3886200"/>
              <a:gd name="connsiteY2" fmla="*/ 3263900 h 3263900"/>
              <a:gd name="connsiteX3" fmla="*/ 0 w 3886200"/>
              <a:gd name="connsiteY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263900">
                <a:moveTo>
                  <a:pt x="0" y="0"/>
                </a:moveTo>
                <a:lnTo>
                  <a:pt x="3886200" y="0"/>
                </a:lnTo>
                <a:lnTo>
                  <a:pt x="3886200" y="3263900"/>
                </a:lnTo>
                <a:lnTo>
                  <a:pt x="0" y="3263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0" name="Rectangle 9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212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5867400" y="0"/>
            <a:ext cx="6324600" cy="6858000"/>
          </a:xfrm>
          <a:custGeom>
            <a:avLst/>
            <a:gdLst>
              <a:gd name="connsiteX0" fmla="*/ 1728166 w 6324600"/>
              <a:gd name="connsiteY0" fmla="*/ 981747 h 6858000"/>
              <a:gd name="connsiteX1" fmla="*/ 4368800 w 6324600"/>
              <a:gd name="connsiteY1" fmla="*/ 981747 h 6858000"/>
              <a:gd name="connsiteX2" fmla="*/ 2640634 w 6324600"/>
              <a:gd name="connsiteY2" fmla="*/ 5876253 h 6858000"/>
              <a:gd name="connsiteX3" fmla="*/ 0 w 6324600"/>
              <a:gd name="connsiteY3" fmla="*/ 5876253 h 6858000"/>
              <a:gd name="connsiteX4" fmla="*/ 3348542 w 6324600"/>
              <a:gd name="connsiteY4" fmla="*/ 0 h 6858000"/>
              <a:gd name="connsiteX5" fmla="*/ 6324600 w 6324600"/>
              <a:gd name="connsiteY5" fmla="*/ 0 h 6858000"/>
              <a:gd name="connsiteX6" fmla="*/ 6324600 w 6324600"/>
              <a:gd name="connsiteY6" fmla="*/ 2050227 h 6858000"/>
              <a:gd name="connsiteX7" fmla="*/ 4627058 w 6324600"/>
              <a:gd name="connsiteY7" fmla="*/ 6858000 h 6858000"/>
              <a:gd name="connsiteX8" fmla="*/ 927100 w 6324600"/>
              <a:gd name="connsiteY8" fmla="*/ 6858000 h 6858000"/>
              <a:gd name="connsiteX9" fmla="*/ 1245475 w 6324600"/>
              <a:gd name="connsiteY9" fmla="*/ 5956300 h 6858000"/>
              <a:gd name="connsiteX10" fmla="*/ 2693657 w 6324600"/>
              <a:gd name="connsiteY10" fmla="*/ 5956300 h 6858000"/>
              <a:gd name="connsiteX11" fmla="*/ 4478349 w 6324600"/>
              <a:gd name="connsiteY11" fmla="*/ 901700 h 6858000"/>
              <a:gd name="connsiteX12" fmla="*/ 3030168 w 6324600"/>
              <a:gd name="connsiteY12" fmla="*/ 901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24600" h="6858000">
                <a:moveTo>
                  <a:pt x="1728166" y="981747"/>
                </a:moveTo>
                <a:lnTo>
                  <a:pt x="4368800" y="981747"/>
                </a:lnTo>
                <a:lnTo>
                  <a:pt x="2640634" y="5876253"/>
                </a:lnTo>
                <a:lnTo>
                  <a:pt x="0" y="5876253"/>
                </a:lnTo>
                <a:close/>
                <a:moveTo>
                  <a:pt x="3348542" y="0"/>
                </a:moveTo>
                <a:lnTo>
                  <a:pt x="6324600" y="0"/>
                </a:lnTo>
                <a:lnTo>
                  <a:pt x="6324600" y="2050227"/>
                </a:lnTo>
                <a:lnTo>
                  <a:pt x="4627058" y="6858000"/>
                </a:lnTo>
                <a:lnTo>
                  <a:pt x="927100" y="6858000"/>
                </a:lnTo>
                <a:lnTo>
                  <a:pt x="1245475" y="5956300"/>
                </a:lnTo>
                <a:lnTo>
                  <a:pt x="2693657" y="5956300"/>
                </a:lnTo>
                <a:lnTo>
                  <a:pt x="4478349" y="901700"/>
                </a:lnTo>
                <a:lnTo>
                  <a:pt x="3030168" y="901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626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8969376" y="2844800"/>
            <a:ext cx="2867025" cy="2057400"/>
          </a:xfrm>
          <a:custGeom>
            <a:avLst/>
            <a:gdLst>
              <a:gd name="connsiteX0" fmla="*/ 0 w 2867025"/>
              <a:gd name="connsiteY0" fmla="*/ 0 h 2057400"/>
              <a:gd name="connsiteX1" fmla="*/ 2867025 w 2867025"/>
              <a:gd name="connsiteY1" fmla="*/ 0 h 2057400"/>
              <a:gd name="connsiteX2" fmla="*/ 2867025 w 2867025"/>
              <a:gd name="connsiteY2" fmla="*/ 2057400 h 2057400"/>
              <a:gd name="connsiteX3" fmla="*/ 0 w 2867025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7025" h="2057400">
                <a:moveTo>
                  <a:pt x="0" y="0"/>
                </a:moveTo>
                <a:lnTo>
                  <a:pt x="2867025" y="0"/>
                </a:lnTo>
                <a:lnTo>
                  <a:pt x="2867025" y="2057400"/>
                </a:lnTo>
                <a:lnTo>
                  <a:pt x="0" y="205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6089651" y="2844800"/>
            <a:ext cx="2867025" cy="2057400"/>
          </a:xfrm>
          <a:custGeom>
            <a:avLst/>
            <a:gdLst>
              <a:gd name="connsiteX0" fmla="*/ 0 w 2867025"/>
              <a:gd name="connsiteY0" fmla="*/ 0 h 2057400"/>
              <a:gd name="connsiteX1" fmla="*/ 2867025 w 2867025"/>
              <a:gd name="connsiteY1" fmla="*/ 0 h 2057400"/>
              <a:gd name="connsiteX2" fmla="*/ 2867025 w 2867025"/>
              <a:gd name="connsiteY2" fmla="*/ 2057400 h 2057400"/>
              <a:gd name="connsiteX3" fmla="*/ 0 w 2867025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7025" h="2057400">
                <a:moveTo>
                  <a:pt x="0" y="0"/>
                </a:moveTo>
                <a:lnTo>
                  <a:pt x="2867025" y="0"/>
                </a:lnTo>
                <a:lnTo>
                  <a:pt x="2867025" y="2057400"/>
                </a:lnTo>
                <a:lnTo>
                  <a:pt x="0" y="205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3209926" y="2844800"/>
            <a:ext cx="2867025" cy="2057400"/>
          </a:xfrm>
          <a:custGeom>
            <a:avLst/>
            <a:gdLst>
              <a:gd name="connsiteX0" fmla="*/ 0 w 2867025"/>
              <a:gd name="connsiteY0" fmla="*/ 0 h 2057400"/>
              <a:gd name="connsiteX1" fmla="*/ 2867025 w 2867025"/>
              <a:gd name="connsiteY1" fmla="*/ 0 h 2057400"/>
              <a:gd name="connsiteX2" fmla="*/ 2867025 w 2867025"/>
              <a:gd name="connsiteY2" fmla="*/ 2057400 h 2057400"/>
              <a:gd name="connsiteX3" fmla="*/ 0 w 2867025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7025" h="2057400">
                <a:moveTo>
                  <a:pt x="0" y="0"/>
                </a:moveTo>
                <a:lnTo>
                  <a:pt x="2867025" y="0"/>
                </a:lnTo>
                <a:lnTo>
                  <a:pt x="2867025" y="2057400"/>
                </a:lnTo>
                <a:lnTo>
                  <a:pt x="0" y="205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30201" y="2844800"/>
            <a:ext cx="2867025" cy="2057400"/>
          </a:xfrm>
          <a:custGeom>
            <a:avLst/>
            <a:gdLst>
              <a:gd name="connsiteX0" fmla="*/ 0 w 2867025"/>
              <a:gd name="connsiteY0" fmla="*/ 0 h 2057400"/>
              <a:gd name="connsiteX1" fmla="*/ 2867025 w 2867025"/>
              <a:gd name="connsiteY1" fmla="*/ 0 h 2057400"/>
              <a:gd name="connsiteX2" fmla="*/ 2867025 w 2867025"/>
              <a:gd name="connsiteY2" fmla="*/ 2057400 h 2057400"/>
              <a:gd name="connsiteX3" fmla="*/ 0 w 2867025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7025" h="2057400">
                <a:moveTo>
                  <a:pt x="0" y="0"/>
                </a:moveTo>
                <a:lnTo>
                  <a:pt x="2867025" y="0"/>
                </a:lnTo>
                <a:lnTo>
                  <a:pt x="2867025" y="2057400"/>
                </a:lnTo>
                <a:lnTo>
                  <a:pt x="0" y="205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0" name="Rectangle 9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01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079500" y="673100"/>
            <a:ext cx="10033000" cy="2895600"/>
          </a:xfrm>
          <a:custGeom>
            <a:avLst/>
            <a:gdLst>
              <a:gd name="connsiteX0" fmla="*/ 0 w 10033000"/>
              <a:gd name="connsiteY0" fmla="*/ 0 h 2895600"/>
              <a:gd name="connsiteX1" fmla="*/ 10033000 w 10033000"/>
              <a:gd name="connsiteY1" fmla="*/ 0 h 2895600"/>
              <a:gd name="connsiteX2" fmla="*/ 10033000 w 10033000"/>
              <a:gd name="connsiteY2" fmla="*/ 2895600 h 2895600"/>
              <a:gd name="connsiteX3" fmla="*/ 0 w 10033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000" h="2895600">
                <a:moveTo>
                  <a:pt x="0" y="0"/>
                </a:moveTo>
                <a:lnTo>
                  <a:pt x="10033000" y="0"/>
                </a:lnTo>
                <a:lnTo>
                  <a:pt x="100330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101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6060654" y="768716"/>
            <a:ext cx="3975100" cy="5505085"/>
          </a:xfrm>
          <a:custGeom>
            <a:avLst/>
            <a:gdLst>
              <a:gd name="connsiteX0" fmla="*/ 1329800 w 3975100"/>
              <a:gd name="connsiteY0" fmla="*/ 586256 h 5505085"/>
              <a:gd name="connsiteX1" fmla="*/ 2645301 w 3975100"/>
              <a:gd name="connsiteY1" fmla="*/ 586256 h 5505085"/>
              <a:gd name="connsiteX2" fmla="*/ 2645301 w 3975100"/>
              <a:gd name="connsiteY2" fmla="*/ 5505085 h 5505085"/>
              <a:gd name="connsiteX3" fmla="*/ 1329800 w 3975100"/>
              <a:gd name="connsiteY3" fmla="*/ 5505085 h 5505085"/>
              <a:gd name="connsiteX4" fmla="*/ 2659599 w 3975100"/>
              <a:gd name="connsiteY4" fmla="*/ 128690 h 5505085"/>
              <a:gd name="connsiteX5" fmla="*/ 3975100 w 3975100"/>
              <a:gd name="connsiteY5" fmla="*/ 128690 h 5505085"/>
              <a:gd name="connsiteX6" fmla="*/ 3975100 w 3975100"/>
              <a:gd name="connsiteY6" fmla="*/ 5047519 h 5505085"/>
              <a:gd name="connsiteX7" fmla="*/ 2659599 w 3975100"/>
              <a:gd name="connsiteY7" fmla="*/ 5047519 h 5505085"/>
              <a:gd name="connsiteX8" fmla="*/ 0 w 3975100"/>
              <a:gd name="connsiteY8" fmla="*/ 0 h 5505085"/>
              <a:gd name="connsiteX9" fmla="*/ 1315501 w 3975100"/>
              <a:gd name="connsiteY9" fmla="*/ 0 h 5505085"/>
              <a:gd name="connsiteX10" fmla="*/ 1315501 w 3975100"/>
              <a:gd name="connsiteY10" fmla="*/ 4918829 h 5505085"/>
              <a:gd name="connsiteX11" fmla="*/ 0 w 3975100"/>
              <a:gd name="connsiteY11" fmla="*/ 4918829 h 550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75100" h="5505085">
                <a:moveTo>
                  <a:pt x="1329800" y="586256"/>
                </a:moveTo>
                <a:lnTo>
                  <a:pt x="2645301" y="586256"/>
                </a:lnTo>
                <a:lnTo>
                  <a:pt x="2645301" y="5505085"/>
                </a:lnTo>
                <a:lnTo>
                  <a:pt x="1329800" y="5505085"/>
                </a:lnTo>
                <a:close/>
                <a:moveTo>
                  <a:pt x="2659599" y="128690"/>
                </a:moveTo>
                <a:lnTo>
                  <a:pt x="3975100" y="128690"/>
                </a:lnTo>
                <a:lnTo>
                  <a:pt x="3975100" y="5047519"/>
                </a:lnTo>
                <a:lnTo>
                  <a:pt x="2659599" y="5047519"/>
                </a:lnTo>
                <a:close/>
                <a:moveTo>
                  <a:pt x="0" y="0"/>
                </a:moveTo>
                <a:lnTo>
                  <a:pt x="1315501" y="0"/>
                </a:lnTo>
                <a:lnTo>
                  <a:pt x="1315501" y="4918829"/>
                </a:lnTo>
                <a:lnTo>
                  <a:pt x="0" y="49188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1" name="Rectangle 10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17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>
            <a:spLocks noGrp="1"/>
          </p:cNvSpPr>
          <p:nvPr>
            <p:ph type="pic" sz="quarter" idx="10"/>
          </p:nvPr>
        </p:nvSpPr>
        <p:spPr>
          <a:xfrm>
            <a:off x="863980" y="1079818"/>
            <a:ext cx="5159328" cy="5106873"/>
          </a:xfrm>
          <a:custGeom>
            <a:avLst/>
            <a:gdLst>
              <a:gd name="connsiteX0" fmla="*/ 1715431 w 5159328"/>
              <a:gd name="connsiteY0" fmla="*/ 990452 h 5106873"/>
              <a:gd name="connsiteX1" fmla="*/ 3864706 w 5159328"/>
              <a:gd name="connsiteY1" fmla="*/ 4713108 h 5106873"/>
              <a:gd name="connsiteX2" fmla="*/ 3182684 w 5159328"/>
              <a:gd name="connsiteY2" fmla="*/ 5106873 h 5106873"/>
              <a:gd name="connsiteX3" fmla="*/ 1033409 w 5159328"/>
              <a:gd name="connsiteY3" fmla="*/ 1384218 h 5106873"/>
              <a:gd name="connsiteX4" fmla="*/ 682022 w 5159328"/>
              <a:gd name="connsiteY4" fmla="*/ 799464 h 5106873"/>
              <a:gd name="connsiteX5" fmla="*/ 2831298 w 5159328"/>
              <a:gd name="connsiteY5" fmla="*/ 4522119 h 5106873"/>
              <a:gd name="connsiteX6" fmla="*/ 2149276 w 5159328"/>
              <a:gd name="connsiteY6" fmla="*/ 4915885 h 5106873"/>
              <a:gd name="connsiteX7" fmla="*/ 0 w 5159328"/>
              <a:gd name="connsiteY7" fmla="*/ 1193230 h 5106873"/>
              <a:gd name="connsiteX8" fmla="*/ 3010051 w 5159328"/>
              <a:gd name="connsiteY8" fmla="*/ 34950 h 5106873"/>
              <a:gd name="connsiteX9" fmla="*/ 5159328 w 5159328"/>
              <a:gd name="connsiteY9" fmla="*/ 3757605 h 5106873"/>
              <a:gd name="connsiteX10" fmla="*/ 4477306 w 5159328"/>
              <a:gd name="connsiteY10" fmla="*/ 4151371 h 5106873"/>
              <a:gd name="connsiteX11" fmla="*/ 2328030 w 5159328"/>
              <a:gd name="connsiteY11" fmla="*/ 428715 h 5106873"/>
              <a:gd name="connsiteX12" fmla="*/ 2066733 w 5159328"/>
              <a:gd name="connsiteY12" fmla="*/ 0 h 5106873"/>
              <a:gd name="connsiteX13" fmla="*/ 4216009 w 5159328"/>
              <a:gd name="connsiteY13" fmla="*/ 3722655 h 5106873"/>
              <a:gd name="connsiteX14" fmla="*/ 3533987 w 5159328"/>
              <a:gd name="connsiteY14" fmla="*/ 4116421 h 5106873"/>
              <a:gd name="connsiteX15" fmla="*/ 1384711 w 5159328"/>
              <a:gd name="connsiteY15" fmla="*/ 393765 h 510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59328" h="5106873">
                <a:moveTo>
                  <a:pt x="1715431" y="990452"/>
                </a:moveTo>
                <a:lnTo>
                  <a:pt x="3864706" y="4713108"/>
                </a:lnTo>
                <a:lnTo>
                  <a:pt x="3182684" y="5106873"/>
                </a:lnTo>
                <a:lnTo>
                  <a:pt x="1033409" y="1384218"/>
                </a:lnTo>
                <a:close/>
                <a:moveTo>
                  <a:pt x="682022" y="799464"/>
                </a:moveTo>
                <a:lnTo>
                  <a:pt x="2831298" y="4522119"/>
                </a:lnTo>
                <a:lnTo>
                  <a:pt x="2149276" y="4915885"/>
                </a:lnTo>
                <a:lnTo>
                  <a:pt x="0" y="1193230"/>
                </a:lnTo>
                <a:close/>
                <a:moveTo>
                  <a:pt x="3010051" y="34950"/>
                </a:moveTo>
                <a:lnTo>
                  <a:pt x="5159328" y="3757605"/>
                </a:lnTo>
                <a:lnTo>
                  <a:pt x="4477306" y="4151371"/>
                </a:lnTo>
                <a:lnTo>
                  <a:pt x="2328030" y="428715"/>
                </a:lnTo>
                <a:close/>
                <a:moveTo>
                  <a:pt x="2066733" y="0"/>
                </a:moveTo>
                <a:lnTo>
                  <a:pt x="4216009" y="3722655"/>
                </a:lnTo>
                <a:lnTo>
                  <a:pt x="3533987" y="4116421"/>
                </a:lnTo>
                <a:lnTo>
                  <a:pt x="1384711" y="3937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11" name="Rectangle 10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34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>
            <a:spLocks noGrp="1"/>
          </p:cNvSpPr>
          <p:nvPr>
            <p:ph type="pic" sz="quarter" idx="10"/>
          </p:nvPr>
        </p:nvSpPr>
        <p:spPr>
          <a:xfrm>
            <a:off x="457200" y="3213100"/>
            <a:ext cx="9791700" cy="3644900"/>
          </a:xfrm>
          <a:custGeom>
            <a:avLst/>
            <a:gdLst>
              <a:gd name="connsiteX0" fmla="*/ 0 w 9791700"/>
              <a:gd name="connsiteY0" fmla="*/ 0 h 3644900"/>
              <a:gd name="connsiteX1" fmla="*/ 9791700 w 9791700"/>
              <a:gd name="connsiteY1" fmla="*/ 0 h 3644900"/>
              <a:gd name="connsiteX2" fmla="*/ 9791700 w 9791700"/>
              <a:gd name="connsiteY2" fmla="*/ 3644900 h 3644900"/>
              <a:gd name="connsiteX3" fmla="*/ 0 w 9791700"/>
              <a:gd name="connsiteY3" fmla="*/ 3644900 h 364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3644900">
                <a:moveTo>
                  <a:pt x="0" y="0"/>
                </a:moveTo>
                <a:lnTo>
                  <a:pt x="9791700" y="0"/>
                </a:lnTo>
                <a:lnTo>
                  <a:pt x="9791700" y="3644900"/>
                </a:lnTo>
                <a:lnTo>
                  <a:pt x="0" y="3644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98956" y="5361273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1397114" y="6063115"/>
            <a:ext cx="93044" cy="1496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0"/>
            <a:ext cx="977900" cy="977900"/>
            <a:chOff x="840072" y="-74327"/>
            <a:chExt cx="1496728" cy="1496728"/>
          </a:xfrm>
        </p:grpSpPr>
        <p:sp>
          <p:nvSpPr>
            <p:cNvPr id="7" name="Rectangle 6"/>
            <p:cNvSpPr/>
            <p:nvPr/>
          </p:nvSpPr>
          <p:spPr>
            <a:xfrm>
              <a:off x="2243756" y="-74327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1541914" y="627515"/>
              <a:ext cx="93044" cy="1496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977900" y="0"/>
            <a:ext cx="8547100" cy="60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2909655" y="3887554"/>
            <a:ext cx="5880101" cy="607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300010" y="5967077"/>
            <a:ext cx="671946" cy="670880"/>
          </a:xfrm>
          <a:custGeom>
            <a:avLst/>
            <a:gdLst>
              <a:gd name="T0" fmla="*/ 148 w 16419"/>
              <a:gd name="T1" fmla="*/ 0 h 16393"/>
              <a:gd name="T2" fmla="*/ 16271 w 16419"/>
              <a:gd name="T3" fmla="*/ 0 h 16393"/>
              <a:gd name="T4" fmla="*/ 16419 w 16419"/>
              <a:gd name="T5" fmla="*/ 0 h 16393"/>
              <a:gd name="T6" fmla="*/ 16419 w 16419"/>
              <a:gd name="T7" fmla="*/ 148 h 16393"/>
              <a:gd name="T8" fmla="*/ 16419 w 16419"/>
              <a:gd name="T9" fmla="*/ 3452 h 16393"/>
              <a:gd name="T10" fmla="*/ 16123 w 16419"/>
              <a:gd name="T11" fmla="*/ 3622 h 16393"/>
              <a:gd name="T12" fmla="*/ 16123 w 16419"/>
              <a:gd name="T13" fmla="*/ 295 h 16393"/>
              <a:gd name="T14" fmla="*/ 296 w 16419"/>
              <a:gd name="T15" fmla="*/ 295 h 16393"/>
              <a:gd name="T16" fmla="*/ 296 w 16419"/>
              <a:gd name="T17" fmla="*/ 16098 h 16393"/>
              <a:gd name="T18" fmla="*/ 16123 w 16419"/>
              <a:gd name="T19" fmla="*/ 16098 h 16393"/>
              <a:gd name="T20" fmla="*/ 16123 w 16419"/>
              <a:gd name="T21" fmla="*/ 12771 h 16393"/>
              <a:gd name="T22" fmla="*/ 16419 w 16419"/>
              <a:gd name="T23" fmla="*/ 12941 h 16393"/>
              <a:gd name="T24" fmla="*/ 16419 w 16419"/>
              <a:gd name="T25" fmla="*/ 16245 h 16393"/>
              <a:gd name="T26" fmla="*/ 16419 w 16419"/>
              <a:gd name="T27" fmla="*/ 16393 h 16393"/>
              <a:gd name="T28" fmla="*/ 16271 w 16419"/>
              <a:gd name="T29" fmla="*/ 16393 h 16393"/>
              <a:gd name="T30" fmla="*/ 148 w 16419"/>
              <a:gd name="T31" fmla="*/ 16393 h 16393"/>
              <a:gd name="T32" fmla="*/ 0 w 16419"/>
              <a:gd name="T33" fmla="*/ 16393 h 16393"/>
              <a:gd name="T34" fmla="*/ 0 w 16419"/>
              <a:gd name="T35" fmla="*/ 16245 h 16393"/>
              <a:gd name="T36" fmla="*/ 0 w 16419"/>
              <a:gd name="T37" fmla="*/ 148 h 16393"/>
              <a:gd name="T38" fmla="*/ 0 w 16419"/>
              <a:gd name="T39" fmla="*/ 0 h 16393"/>
              <a:gd name="T40" fmla="*/ 148 w 16419"/>
              <a:gd name="T41" fmla="*/ 0 h 16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19" h="16393">
                <a:moveTo>
                  <a:pt x="148" y="0"/>
                </a:moveTo>
                <a:lnTo>
                  <a:pt x="16271" y="0"/>
                </a:lnTo>
                <a:lnTo>
                  <a:pt x="16419" y="0"/>
                </a:lnTo>
                <a:lnTo>
                  <a:pt x="16419" y="148"/>
                </a:lnTo>
                <a:lnTo>
                  <a:pt x="16419" y="3452"/>
                </a:lnTo>
                <a:lnTo>
                  <a:pt x="16123" y="3622"/>
                </a:lnTo>
                <a:lnTo>
                  <a:pt x="16123" y="295"/>
                </a:lnTo>
                <a:lnTo>
                  <a:pt x="296" y="295"/>
                </a:lnTo>
                <a:lnTo>
                  <a:pt x="296" y="16098"/>
                </a:lnTo>
                <a:lnTo>
                  <a:pt x="16123" y="16098"/>
                </a:lnTo>
                <a:lnTo>
                  <a:pt x="16123" y="12771"/>
                </a:lnTo>
                <a:lnTo>
                  <a:pt x="16419" y="12941"/>
                </a:lnTo>
                <a:lnTo>
                  <a:pt x="16419" y="16245"/>
                </a:lnTo>
                <a:lnTo>
                  <a:pt x="16419" y="16393"/>
                </a:lnTo>
                <a:lnTo>
                  <a:pt x="16271" y="16393"/>
                </a:lnTo>
                <a:lnTo>
                  <a:pt x="148" y="16393"/>
                </a:lnTo>
                <a:lnTo>
                  <a:pt x="0" y="16393"/>
                </a:lnTo>
                <a:lnTo>
                  <a:pt x="0" y="16245"/>
                </a:lnTo>
                <a:lnTo>
                  <a:pt x="0" y="148"/>
                </a:lnTo>
                <a:lnTo>
                  <a:pt x="0" y="0"/>
                </a:lnTo>
                <a:lnTo>
                  <a:pt x="1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369126" y="6036295"/>
            <a:ext cx="533715" cy="5324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452279" y="6164017"/>
            <a:ext cx="36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D657CD-9C30-4143-87AD-26BE4C5E94C4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554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511EDA4-20AD-414F-B493-965C153EBA96}"/>
              </a:ext>
            </a:extLst>
          </p:cNvPr>
          <p:cNvGrpSpPr/>
          <p:nvPr userDrawn="1"/>
        </p:nvGrpSpPr>
        <p:grpSpPr>
          <a:xfrm>
            <a:off x="0" y="0"/>
            <a:ext cx="11823700" cy="6858000"/>
            <a:chOff x="0" y="0"/>
            <a:chExt cx="118237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C8A41F-D006-4183-9D0B-73932B72E2BF}"/>
                </a:ext>
              </a:extLst>
            </p:cNvPr>
            <p:cNvSpPr/>
            <p:nvPr/>
          </p:nvSpPr>
          <p:spPr>
            <a:xfrm>
              <a:off x="0" y="0"/>
              <a:ext cx="6095999" cy="6858000"/>
            </a:xfrm>
            <a:prstGeom prst="rect">
              <a:avLst/>
            </a:prstGeom>
            <a:solidFill>
              <a:srgbClr val="668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0F175F-74B5-4000-A8FB-39C0FC4B870D}"/>
                </a:ext>
              </a:extLst>
            </p:cNvPr>
            <p:cNvSpPr/>
            <p:nvPr/>
          </p:nvSpPr>
          <p:spPr>
            <a:xfrm>
              <a:off x="368300" y="393701"/>
              <a:ext cx="11455400" cy="607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271386-9426-47CF-B556-DCAC2729DA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02066" y="2685715"/>
            <a:ext cx="3779955" cy="2177741"/>
          </a:xfrm>
          <a:custGeom>
            <a:avLst/>
            <a:gdLst>
              <a:gd name="connsiteX0" fmla="*/ 0 w 3779955"/>
              <a:gd name="connsiteY0" fmla="*/ 0 h 2177741"/>
              <a:gd name="connsiteX1" fmla="*/ 3779955 w 3779955"/>
              <a:gd name="connsiteY1" fmla="*/ 0 h 2177741"/>
              <a:gd name="connsiteX2" fmla="*/ 3779955 w 3779955"/>
              <a:gd name="connsiteY2" fmla="*/ 2177741 h 2177741"/>
              <a:gd name="connsiteX3" fmla="*/ 0 w 3779955"/>
              <a:gd name="connsiteY3" fmla="*/ 2177741 h 2177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9955" h="2177741">
                <a:moveTo>
                  <a:pt x="0" y="0"/>
                </a:moveTo>
                <a:lnTo>
                  <a:pt x="3779955" y="0"/>
                </a:lnTo>
                <a:lnTo>
                  <a:pt x="3779955" y="2177741"/>
                </a:lnTo>
                <a:lnTo>
                  <a:pt x="0" y="217774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671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EC09F-B6E8-431C-91A4-BDDC101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93A3D-A5CA-42F1-B3A8-9C6EA9E0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F406-8778-4BEE-91B0-3595719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83112F-0C16-469A-9463-833AD113B5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3764" y="0"/>
            <a:ext cx="6518236" cy="6114972"/>
          </a:xfrm>
          <a:custGeom>
            <a:avLst/>
            <a:gdLst>
              <a:gd name="connsiteX0" fmla="*/ 408463 w 6518236"/>
              <a:gd name="connsiteY0" fmla="*/ 0 h 6114972"/>
              <a:gd name="connsiteX1" fmla="*/ 6518236 w 6518236"/>
              <a:gd name="connsiteY1" fmla="*/ 0 h 6114972"/>
              <a:gd name="connsiteX2" fmla="*/ 6518236 w 6518236"/>
              <a:gd name="connsiteY2" fmla="*/ 5495936 h 6114972"/>
              <a:gd name="connsiteX3" fmla="*/ 6343339 w 6518236"/>
              <a:gd name="connsiteY3" fmla="*/ 5596500 h 6114972"/>
              <a:gd name="connsiteX4" fmla="*/ 4295736 w 6518236"/>
              <a:gd name="connsiteY4" fmla="*/ 6114972 h 6114972"/>
              <a:gd name="connsiteX5" fmla="*/ 0 w 6518236"/>
              <a:gd name="connsiteY5" fmla="*/ 1819236 h 6114972"/>
              <a:gd name="connsiteX6" fmla="*/ 337581 w 6518236"/>
              <a:gd name="connsiteY6" fmla="*/ 147142 h 611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18236" h="6114972">
                <a:moveTo>
                  <a:pt x="408463" y="0"/>
                </a:moveTo>
                <a:lnTo>
                  <a:pt x="6518236" y="0"/>
                </a:lnTo>
                <a:lnTo>
                  <a:pt x="6518236" y="5495936"/>
                </a:lnTo>
                <a:lnTo>
                  <a:pt x="6343339" y="5596500"/>
                </a:lnTo>
                <a:cubicBezTo>
                  <a:pt x="5734662" y="5927153"/>
                  <a:pt x="5037133" y="6114972"/>
                  <a:pt x="4295736" y="6114972"/>
                </a:cubicBezTo>
                <a:cubicBezTo>
                  <a:pt x="1923267" y="6114972"/>
                  <a:pt x="0" y="4191705"/>
                  <a:pt x="0" y="1819236"/>
                </a:cubicBezTo>
                <a:cubicBezTo>
                  <a:pt x="0" y="1226119"/>
                  <a:pt x="120205" y="661077"/>
                  <a:pt x="337581" y="147142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68418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EC09F-B6E8-431C-91A4-BDDC101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93A3D-A5CA-42F1-B3A8-9C6EA9E0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F406-8778-4BEE-91B0-3595719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83112F-0C16-469A-9463-833AD113B5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3764" y="0"/>
            <a:ext cx="6518236" cy="6114972"/>
          </a:xfrm>
          <a:custGeom>
            <a:avLst/>
            <a:gdLst>
              <a:gd name="connsiteX0" fmla="*/ 408463 w 6518236"/>
              <a:gd name="connsiteY0" fmla="*/ 0 h 6114972"/>
              <a:gd name="connsiteX1" fmla="*/ 6518236 w 6518236"/>
              <a:gd name="connsiteY1" fmla="*/ 0 h 6114972"/>
              <a:gd name="connsiteX2" fmla="*/ 6518236 w 6518236"/>
              <a:gd name="connsiteY2" fmla="*/ 5495936 h 6114972"/>
              <a:gd name="connsiteX3" fmla="*/ 6343339 w 6518236"/>
              <a:gd name="connsiteY3" fmla="*/ 5596500 h 6114972"/>
              <a:gd name="connsiteX4" fmla="*/ 4295736 w 6518236"/>
              <a:gd name="connsiteY4" fmla="*/ 6114972 h 6114972"/>
              <a:gd name="connsiteX5" fmla="*/ 0 w 6518236"/>
              <a:gd name="connsiteY5" fmla="*/ 1819236 h 6114972"/>
              <a:gd name="connsiteX6" fmla="*/ 337581 w 6518236"/>
              <a:gd name="connsiteY6" fmla="*/ 147142 h 611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18236" h="6114972">
                <a:moveTo>
                  <a:pt x="408463" y="0"/>
                </a:moveTo>
                <a:lnTo>
                  <a:pt x="6518236" y="0"/>
                </a:lnTo>
                <a:lnTo>
                  <a:pt x="6518236" y="5495936"/>
                </a:lnTo>
                <a:lnTo>
                  <a:pt x="6343339" y="5596500"/>
                </a:lnTo>
                <a:cubicBezTo>
                  <a:pt x="5734662" y="5927153"/>
                  <a:pt x="5037133" y="6114972"/>
                  <a:pt x="4295736" y="6114972"/>
                </a:cubicBezTo>
                <a:cubicBezTo>
                  <a:pt x="1923267" y="6114972"/>
                  <a:pt x="0" y="4191705"/>
                  <a:pt x="0" y="1819236"/>
                </a:cubicBezTo>
                <a:cubicBezTo>
                  <a:pt x="0" y="1226119"/>
                  <a:pt x="120205" y="661077"/>
                  <a:pt x="337581" y="147142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5045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14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960" r:id="rId12"/>
    <p:sldLayoutId id="21474839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704" r:id="rId22"/>
    <p:sldLayoutId id="2147483807" r:id="rId23"/>
    <p:sldLayoutId id="2147483803" r:id="rId24"/>
    <p:sldLayoutId id="2147483805" r:id="rId25"/>
    <p:sldLayoutId id="2147483835" r:id="rId26"/>
    <p:sldLayoutId id="2147483836" r:id="rId27"/>
    <p:sldLayoutId id="214748396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ECD75-9EFC-45A2-846D-DC5E705D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89122-6905-4B87-A9E4-501A0F6D8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9F1B2-516A-4998-A2B9-C378111D7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F50FA-59EE-4F04-AC8A-30BF80445FA8}" type="datetimeFigureOut">
              <a:rPr lang="en-ID" smtClean="0"/>
              <a:t>11/09/2023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16538-A1E9-4A1D-9D38-BF6B9B2E2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65EEF-53A9-4A60-A5CA-D278D03CC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97DF5-DBD6-4B7D-87C1-DCCD74BF3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266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849" r:id="rId8"/>
    <p:sldLayoutId id="214748371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7" r:id="rId16"/>
    <p:sldLayoutId id="2147483671" r:id="rId17"/>
    <p:sldLayoutId id="2147483672" r:id="rId18"/>
    <p:sldLayoutId id="2147483693" r:id="rId19"/>
    <p:sldLayoutId id="214748371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690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688" r:id="rId14"/>
    <p:sldLayoutId id="2147483875" r:id="rId15"/>
    <p:sldLayoutId id="2147483876" r:id="rId16"/>
    <p:sldLayoutId id="2147483729" r:id="rId17"/>
    <p:sldLayoutId id="2147483730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14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  <p:sldLayoutId id="2147483925" r:id="rId20"/>
    <p:sldLayoutId id="2147483926" r:id="rId21"/>
    <p:sldLayoutId id="2147483927" r:id="rId22"/>
    <p:sldLayoutId id="2147483929" r:id="rId23"/>
    <p:sldLayoutId id="214748393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3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3" r:id="rId23"/>
    <p:sldLayoutId id="2147483834" r:id="rId24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5"/>
            <a:ext cx="10972800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176A7-B091-469C-82C8-89C693043C40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5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</p:sldLayoutIdLst>
  <p:txStyles>
    <p:titleStyle>
      <a:lvl1pPr algn="l" defTabSz="1219119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170" indent="-457170" algn="l" defTabSz="121911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534" indent="-380974" algn="l" defTabSz="121911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898" indent="-304780" algn="l" defTabSz="12191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459" indent="-304780" algn="l" defTabSz="12191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3017" indent="-304780" algn="l" defTabSz="12191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576" indent="-304780" algn="l" defTabSz="121911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36" indent="-304780" algn="l" defTabSz="121911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95" indent="-304780" algn="l" defTabSz="121911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54" indent="-304780" algn="l" defTabSz="121911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9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9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78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38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97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57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15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75" algn="l" defTabSz="12191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ang.org.hk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BD5063-AF82-4A7C-8D54-A9EAE8E3788B}"/>
              </a:ext>
            </a:extLst>
          </p:cNvPr>
          <p:cNvSpPr/>
          <p:nvPr/>
        </p:nvSpPr>
        <p:spPr>
          <a:xfrm>
            <a:off x="11545" y="-3175"/>
            <a:ext cx="12219681" cy="6858000"/>
          </a:xfrm>
          <a:prstGeom prst="rect">
            <a:avLst/>
          </a:prstGeom>
          <a:gradFill flip="none" rotWithShape="1">
            <a:gsLst>
              <a:gs pos="42000">
                <a:schemeClr val="accent5">
                  <a:lumMod val="20000"/>
                  <a:lumOff val="80000"/>
                </a:schemeClr>
              </a:gs>
              <a:gs pos="100000">
                <a:srgbClr val="FFCCC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2A62C30-336A-4345-AC2B-AB13DC5C7EC0}"/>
              </a:ext>
            </a:extLst>
          </p:cNvPr>
          <p:cNvSpPr>
            <a:spLocks/>
          </p:cNvSpPr>
          <p:nvPr/>
        </p:nvSpPr>
        <p:spPr bwMode="auto">
          <a:xfrm>
            <a:off x="0" y="-12574"/>
            <a:ext cx="5387975" cy="5410200"/>
          </a:xfrm>
          <a:custGeom>
            <a:avLst/>
            <a:gdLst>
              <a:gd name="T0" fmla="*/ 2495 w 3394"/>
              <a:gd name="T1" fmla="*/ 0 h 3408"/>
              <a:gd name="T2" fmla="*/ 0 w 3394"/>
              <a:gd name="T3" fmla="*/ 0 h 3408"/>
              <a:gd name="T4" fmla="*/ 0 w 3394"/>
              <a:gd name="T5" fmla="*/ 2476 h 3408"/>
              <a:gd name="T6" fmla="*/ 933 w 3394"/>
              <a:gd name="T7" fmla="*/ 3408 h 3408"/>
              <a:gd name="T8" fmla="*/ 3394 w 3394"/>
              <a:gd name="T9" fmla="*/ 953 h 3408"/>
              <a:gd name="T10" fmla="*/ 3394 w 3394"/>
              <a:gd name="T11" fmla="*/ 896 h 3408"/>
              <a:gd name="T12" fmla="*/ 2495 w 3394"/>
              <a:gd name="T13" fmla="*/ 0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4" h="3408">
                <a:moveTo>
                  <a:pt x="2495" y="0"/>
                </a:moveTo>
                <a:lnTo>
                  <a:pt x="0" y="0"/>
                </a:lnTo>
                <a:lnTo>
                  <a:pt x="0" y="2476"/>
                </a:lnTo>
                <a:lnTo>
                  <a:pt x="933" y="3408"/>
                </a:lnTo>
                <a:lnTo>
                  <a:pt x="3394" y="953"/>
                </a:lnTo>
                <a:lnTo>
                  <a:pt x="3394" y="896"/>
                </a:lnTo>
                <a:lnTo>
                  <a:pt x="2495" y="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32000">
                <a:srgbClr val="92D050">
                  <a:shade val="67500"/>
                  <a:satMod val="115000"/>
                </a:srgbClr>
              </a:gs>
              <a:gs pos="100000">
                <a:srgbClr val="C7EC9E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FDE4912-35D0-43B4-8F4E-887DD7378F29}"/>
              </a:ext>
            </a:extLst>
          </p:cNvPr>
          <p:cNvSpPr>
            <a:spLocks/>
          </p:cNvSpPr>
          <p:nvPr/>
        </p:nvSpPr>
        <p:spPr bwMode="auto">
          <a:xfrm>
            <a:off x="779247" y="739777"/>
            <a:ext cx="3067050" cy="3060700"/>
          </a:xfrm>
          <a:custGeom>
            <a:avLst/>
            <a:gdLst>
              <a:gd name="T0" fmla="*/ 966 w 1932"/>
              <a:gd name="T1" fmla="*/ 1928 h 1928"/>
              <a:gd name="T2" fmla="*/ 0 w 1932"/>
              <a:gd name="T3" fmla="*/ 964 h 1928"/>
              <a:gd name="T4" fmla="*/ 966 w 1932"/>
              <a:gd name="T5" fmla="*/ 0 h 1928"/>
              <a:gd name="T6" fmla="*/ 1932 w 1932"/>
              <a:gd name="T7" fmla="*/ 964 h 1928"/>
              <a:gd name="T8" fmla="*/ 966 w 1932"/>
              <a:gd name="T9" fmla="*/ 1928 h 1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2" h="1928">
                <a:moveTo>
                  <a:pt x="966" y="1928"/>
                </a:moveTo>
                <a:lnTo>
                  <a:pt x="0" y="964"/>
                </a:lnTo>
                <a:lnTo>
                  <a:pt x="966" y="0"/>
                </a:lnTo>
                <a:lnTo>
                  <a:pt x="1932" y="964"/>
                </a:lnTo>
                <a:lnTo>
                  <a:pt x="966" y="1928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0">
                <a:schemeClr val="accent2">
                  <a:shade val="67500"/>
                  <a:satMod val="115000"/>
                  <a:lumMod val="74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4DE722B-6A02-4693-A165-3BCE6E900273}"/>
              </a:ext>
            </a:extLst>
          </p:cNvPr>
          <p:cNvSpPr>
            <a:spLocks/>
          </p:cNvSpPr>
          <p:nvPr/>
        </p:nvSpPr>
        <p:spPr bwMode="auto">
          <a:xfrm>
            <a:off x="4764" y="-3175"/>
            <a:ext cx="5387975" cy="5410200"/>
          </a:xfrm>
          <a:custGeom>
            <a:avLst/>
            <a:gdLst>
              <a:gd name="T0" fmla="*/ 2495 w 3394"/>
              <a:gd name="T1" fmla="*/ 0 h 3408"/>
              <a:gd name="T2" fmla="*/ 0 w 3394"/>
              <a:gd name="T3" fmla="*/ 0 h 3408"/>
              <a:gd name="T4" fmla="*/ 0 w 3394"/>
              <a:gd name="T5" fmla="*/ 2476 h 3408"/>
              <a:gd name="T6" fmla="*/ 933 w 3394"/>
              <a:gd name="T7" fmla="*/ 3408 h 3408"/>
              <a:gd name="T8" fmla="*/ 3394 w 3394"/>
              <a:gd name="T9" fmla="*/ 953 h 3408"/>
              <a:gd name="T10" fmla="*/ 3394 w 3394"/>
              <a:gd name="T11" fmla="*/ 896 h 3408"/>
              <a:gd name="T12" fmla="*/ 2495 w 3394"/>
              <a:gd name="T13" fmla="*/ 0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4" h="3408">
                <a:moveTo>
                  <a:pt x="2495" y="0"/>
                </a:moveTo>
                <a:lnTo>
                  <a:pt x="0" y="0"/>
                </a:lnTo>
                <a:lnTo>
                  <a:pt x="0" y="2476"/>
                </a:lnTo>
                <a:lnTo>
                  <a:pt x="933" y="3408"/>
                </a:lnTo>
                <a:lnTo>
                  <a:pt x="3394" y="953"/>
                </a:lnTo>
                <a:lnTo>
                  <a:pt x="3394" y="896"/>
                </a:lnTo>
                <a:lnTo>
                  <a:pt x="249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22958E0D-4B28-3E1F-20C5-C311B5367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45" y="163174"/>
            <a:ext cx="5580198" cy="1243256"/>
          </a:xfrm>
          <a:prstGeom prst="rect">
            <a:avLst/>
          </a:prstGeom>
        </p:spPr>
      </p:pic>
      <p:pic>
        <p:nvPicPr>
          <p:cNvPr id="14" name="圖片 13" descr="一張含有 服飾, 內衣, 內褲 的圖片&#10;&#10;自動產生的描述">
            <a:extLst>
              <a:ext uri="{FF2B5EF4-FFF2-40B4-BE49-F238E27FC236}">
                <a16:creationId xmlns:a16="http://schemas.microsoft.com/office/drawing/2014/main" id="{6EFF5DC3-EE39-C8F0-1685-141E8D171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33" y="4334604"/>
            <a:ext cx="9850967" cy="1755899"/>
          </a:xfrm>
          <a:prstGeom prst="rect">
            <a:avLst/>
          </a:prstGeom>
        </p:spPr>
      </p:pic>
      <p:sp>
        <p:nvSpPr>
          <p:cNvPr id="18" name="Title 28">
            <a:extLst>
              <a:ext uri="{FF2B5EF4-FFF2-40B4-BE49-F238E27FC236}">
                <a16:creationId xmlns:a16="http://schemas.microsoft.com/office/drawing/2014/main" id="{0F0121CE-1FEF-A85A-F525-E6DE7DA78169}"/>
              </a:ext>
            </a:extLst>
          </p:cNvPr>
          <p:cNvSpPr txBox="1">
            <a:spLocks/>
          </p:cNvSpPr>
          <p:nvPr/>
        </p:nvSpPr>
        <p:spPr>
          <a:xfrm>
            <a:off x="4095180" y="4435114"/>
            <a:ext cx="7821163" cy="1589854"/>
          </a:xfrm>
          <a:prstGeom prst="rect">
            <a:avLst/>
          </a:prstGeom>
        </p:spPr>
        <p:txBody>
          <a:bodyPr vert="horz" lIns="0" tIns="60949" rIns="0" bIns="60949" rtlCol="0" anchor="b">
            <a:noAutofit/>
          </a:bodyPr>
          <a:lstStyle>
            <a:lvl1pPr algn="r" defTabSz="1218987" rtl="0" eaLnBrk="1" latinLnBrk="0" hangingPunct="1">
              <a:spcBef>
                <a:spcPct val="0"/>
              </a:spcBef>
              <a:buNone/>
              <a:defRPr lang="en-US" sz="8000" kern="12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defRPr>
            </a:lvl1pPr>
          </a:lstStyle>
          <a:p>
            <a:b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機構簡介</a:t>
            </a:r>
            <a:b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N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we are?</a:t>
            </a:r>
            <a:endParaRPr lang="en-I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DF58FE-DBA1-464E-BA42-97C3AE38836C}"/>
              </a:ext>
            </a:extLst>
          </p:cNvPr>
          <p:cNvSpPr>
            <a:spLocks/>
          </p:cNvSpPr>
          <p:nvPr/>
        </p:nvSpPr>
        <p:spPr bwMode="auto">
          <a:xfrm>
            <a:off x="2290763" y="2266950"/>
            <a:ext cx="3068638" cy="3059113"/>
          </a:xfrm>
          <a:custGeom>
            <a:avLst/>
            <a:gdLst>
              <a:gd name="T0" fmla="*/ 966 w 1933"/>
              <a:gd name="T1" fmla="*/ 1927 h 1927"/>
              <a:gd name="T2" fmla="*/ 0 w 1933"/>
              <a:gd name="T3" fmla="*/ 964 h 1927"/>
              <a:gd name="T4" fmla="*/ 966 w 1933"/>
              <a:gd name="T5" fmla="*/ 0 h 1927"/>
              <a:gd name="T6" fmla="*/ 1933 w 1933"/>
              <a:gd name="T7" fmla="*/ 964 h 1927"/>
              <a:gd name="T8" fmla="*/ 966 w 1933"/>
              <a:gd name="T9" fmla="*/ 1927 h 1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3" h="1927">
                <a:moveTo>
                  <a:pt x="966" y="1927"/>
                </a:moveTo>
                <a:lnTo>
                  <a:pt x="0" y="964"/>
                </a:lnTo>
                <a:lnTo>
                  <a:pt x="966" y="0"/>
                </a:lnTo>
                <a:lnTo>
                  <a:pt x="1933" y="964"/>
                </a:lnTo>
                <a:lnTo>
                  <a:pt x="966" y="1927"/>
                </a:lnTo>
                <a:close/>
              </a:path>
            </a:pathLst>
          </a:custGeom>
          <a:gradFill flip="none" rotWithShape="1">
            <a:gsLst>
              <a:gs pos="25700">
                <a:srgbClr val="001C9C"/>
              </a:gs>
              <a:gs pos="0">
                <a:srgbClr val="0033CC">
                  <a:shade val="30000"/>
                  <a:satMod val="115000"/>
                </a:srgbClr>
              </a:gs>
              <a:gs pos="33000">
                <a:srgbClr val="0033CC">
                  <a:shade val="67500"/>
                  <a:satMod val="115000"/>
                </a:srgb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>
              <a:defRPr/>
            </a:pPr>
            <a:endParaRPr lang="en-I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5CB1E32-4F10-468D-95C7-AD944E2C097A}"/>
              </a:ext>
            </a:extLst>
          </p:cNvPr>
          <p:cNvSpPr>
            <a:spLocks/>
          </p:cNvSpPr>
          <p:nvPr/>
        </p:nvSpPr>
        <p:spPr bwMode="auto">
          <a:xfrm>
            <a:off x="757238" y="3797301"/>
            <a:ext cx="3067050" cy="3059113"/>
          </a:xfrm>
          <a:custGeom>
            <a:avLst/>
            <a:gdLst>
              <a:gd name="T0" fmla="*/ 966 w 1932"/>
              <a:gd name="T1" fmla="*/ 1927 h 1927"/>
              <a:gd name="T2" fmla="*/ 0 w 1932"/>
              <a:gd name="T3" fmla="*/ 963 h 1927"/>
              <a:gd name="T4" fmla="*/ 966 w 1932"/>
              <a:gd name="T5" fmla="*/ 0 h 1927"/>
              <a:gd name="T6" fmla="*/ 1932 w 1932"/>
              <a:gd name="T7" fmla="*/ 963 h 1927"/>
              <a:gd name="T8" fmla="*/ 966 w 1932"/>
              <a:gd name="T9" fmla="*/ 1927 h 1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2" h="1927">
                <a:moveTo>
                  <a:pt x="966" y="1927"/>
                </a:moveTo>
                <a:lnTo>
                  <a:pt x="0" y="963"/>
                </a:lnTo>
                <a:lnTo>
                  <a:pt x="966" y="0"/>
                </a:lnTo>
                <a:lnTo>
                  <a:pt x="1932" y="963"/>
                </a:lnTo>
                <a:lnTo>
                  <a:pt x="966" y="1927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6E4A343-35AC-88E6-5B7B-21A97F68A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" y="1714326"/>
            <a:ext cx="4375959" cy="4375959"/>
          </a:xfrm>
          <a:prstGeom prst="teardrop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A79273-0048-0808-C8A5-AD7A3D0D5545}"/>
              </a:ext>
            </a:extLst>
          </p:cNvPr>
          <p:cNvSpPr txBox="1"/>
          <p:nvPr/>
        </p:nvSpPr>
        <p:spPr>
          <a:xfrm>
            <a:off x="7542131" y="6407474"/>
            <a:ext cx="46498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Anthea Cheung, Head of HR/Admin, Sep 2023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3962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1390D-33A8-0017-9246-7F21612B5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79" y="521381"/>
            <a:ext cx="10987014" cy="735359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ln w="0"/>
                <a:solidFill>
                  <a:schemeClr val="tx1"/>
                </a:solidFill>
                <a:effectLst/>
                <a:latin typeface="+mj-ea"/>
              </a:rPr>
              <a:t>我們的策略小組</a:t>
            </a:r>
            <a:r>
              <a:rPr lang="en-HK" altLang="zh-TW" sz="4400" b="1" dirty="0">
                <a:ln w="0"/>
                <a:solidFill>
                  <a:schemeClr val="tx1"/>
                </a:solidFill>
                <a:effectLst/>
                <a:latin typeface="+mj-ea"/>
              </a:rPr>
              <a:t>   </a:t>
            </a:r>
            <a:r>
              <a:rPr lang="en-US" sz="4400" b="1" dirty="0">
                <a:ln w="0"/>
                <a:solidFill>
                  <a:schemeClr val="tx1"/>
                </a:solidFill>
                <a:effectLst/>
                <a:latin typeface="+mj-ea"/>
              </a:rPr>
              <a:t>Our Strategic Groups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B7AD67F-BBC5-FFE7-051B-A97CB3808F7A}"/>
              </a:ext>
            </a:extLst>
          </p:cNvPr>
          <p:cNvSpPr/>
          <p:nvPr/>
        </p:nvSpPr>
        <p:spPr>
          <a:xfrm>
            <a:off x="7620001" y="2038135"/>
            <a:ext cx="784860" cy="284480"/>
          </a:xfrm>
          <a:custGeom>
            <a:avLst/>
            <a:gdLst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85750 h 285750"/>
              <a:gd name="connsiteX1" fmla="*/ 0 w 697230"/>
              <a:gd name="connsiteY1" fmla="*/ 281940 h 285750"/>
              <a:gd name="connsiteX2" fmla="*/ 434340 w 697230"/>
              <a:gd name="connsiteY2" fmla="*/ 0 h 285750"/>
              <a:gd name="connsiteX3" fmla="*/ 697230 w 697230"/>
              <a:gd name="connsiteY3" fmla="*/ 285750 h 285750"/>
              <a:gd name="connsiteX0" fmla="*/ 697230 w 697230"/>
              <a:gd name="connsiteY0" fmla="*/ 278130 h 278130"/>
              <a:gd name="connsiteX1" fmla="*/ 0 w 697230"/>
              <a:gd name="connsiteY1" fmla="*/ 274320 h 278130"/>
              <a:gd name="connsiteX2" fmla="*/ 474955 w 697230"/>
              <a:gd name="connsiteY2" fmla="*/ 0 h 278130"/>
              <a:gd name="connsiteX3" fmla="*/ 697230 w 697230"/>
              <a:gd name="connsiteY3" fmla="*/ 278130 h 278130"/>
              <a:gd name="connsiteX0" fmla="*/ 697230 w 697230"/>
              <a:gd name="connsiteY0" fmla="*/ 278130 h 278130"/>
              <a:gd name="connsiteX1" fmla="*/ 0 w 697230"/>
              <a:gd name="connsiteY1" fmla="*/ 274320 h 278130"/>
              <a:gd name="connsiteX2" fmla="*/ 474955 w 697230"/>
              <a:gd name="connsiteY2" fmla="*/ 0 h 278130"/>
              <a:gd name="connsiteX3" fmla="*/ 697230 w 697230"/>
              <a:gd name="connsiteY3" fmla="*/ 278130 h 27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230" h="278130">
                <a:moveTo>
                  <a:pt x="697230" y="278130"/>
                </a:moveTo>
                <a:lnTo>
                  <a:pt x="0" y="274320"/>
                </a:lnTo>
                <a:cubicBezTo>
                  <a:pt x="158318" y="182880"/>
                  <a:pt x="300842" y="43180"/>
                  <a:pt x="474955" y="0"/>
                </a:cubicBezTo>
                <a:cubicBezTo>
                  <a:pt x="574015" y="3810"/>
                  <a:pt x="613410" y="99060"/>
                  <a:pt x="697230" y="278130"/>
                </a:cubicBezTo>
                <a:close/>
              </a:path>
            </a:pathLst>
          </a:custGeom>
          <a:solidFill>
            <a:srgbClr val="0A4F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0C2B4-2675-8814-906A-D1206DD83747}"/>
              </a:ext>
            </a:extLst>
          </p:cNvPr>
          <p:cNvSpPr/>
          <p:nvPr/>
        </p:nvSpPr>
        <p:spPr>
          <a:xfrm>
            <a:off x="6309361" y="2322615"/>
            <a:ext cx="5295263" cy="1546860"/>
          </a:xfrm>
          <a:prstGeom prst="rect">
            <a:avLst/>
          </a:prstGeom>
          <a:solidFill>
            <a:srgbClr val="DFE3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D08386D-7F80-CF2B-D610-0C8EC0152518}"/>
              </a:ext>
            </a:extLst>
          </p:cNvPr>
          <p:cNvSpPr/>
          <p:nvPr/>
        </p:nvSpPr>
        <p:spPr>
          <a:xfrm>
            <a:off x="6309361" y="2025057"/>
            <a:ext cx="1882140" cy="1173859"/>
          </a:xfrm>
          <a:custGeom>
            <a:avLst/>
            <a:gdLst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861 h 1173861"/>
              <a:gd name="connsiteX1" fmla="*/ 0 w 1882140"/>
              <a:gd name="connsiteY1" fmla="*/ 305181 h 1173861"/>
              <a:gd name="connsiteX2" fmla="*/ 144780 w 1882140"/>
              <a:gd name="connsiteY2" fmla="*/ 442341 h 1173861"/>
              <a:gd name="connsiteX3" fmla="*/ 640080 w 1882140"/>
              <a:gd name="connsiteY3" fmla="*/ 381 h 1173861"/>
              <a:gd name="connsiteX4" fmla="*/ 1882140 w 1882140"/>
              <a:gd name="connsiteY4" fmla="*/ 15621 h 1173861"/>
              <a:gd name="connsiteX5" fmla="*/ 777240 w 1882140"/>
              <a:gd name="connsiteY5" fmla="*/ 1006221 h 1173861"/>
              <a:gd name="connsiteX6" fmla="*/ 914400 w 1882140"/>
              <a:gd name="connsiteY6" fmla="*/ 1166241 h 1173861"/>
              <a:gd name="connsiteX7" fmla="*/ 7620 w 1882140"/>
              <a:gd name="connsiteY7" fmla="*/ 1173861 h 1173861"/>
              <a:gd name="connsiteX0" fmla="*/ 7620 w 1882140"/>
              <a:gd name="connsiteY0" fmla="*/ 1173858 h 1173858"/>
              <a:gd name="connsiteX1" fmla="*/ 0 w 1882140"/>
              <a:gd name="connsiteY1" fmla="*/ 305178 h 1173858"/>
              <a:gd name="connsiteX2" fmla="*/ 144780 w 1882140"/>
              <a:gd name="connsiteY2" fmla="*/ 442338 h 1173858"/>
              <a:gd name="connsiteX3" fmla="*/ 640080 w 1882140"/>
              <a:gd name="connsiteY3" fmla="*/ 378 h 1173858"/>
              <a:gd name="connsiteX4" fmla="*/ 1882140 w 1882140"/>
              <a:gd name="connsiteY4" fmla="*/ 15618 h 1173858"/>
              <a:gd name="connsiteX5" fmla="*/ 777240 w 1882140"/>
              <a:gd name="connsiteY5" fmla="*/ 1006218 h 1173858"/>
              <a:gd name="connsiteX6" fmla="*/ 914400 w 1882140"/>
              <a:gd name="connsiteY6" fmla="*/ 1166238 h 1173858"/>
              <a:gd name="connsiteX7" fmla="*/ 7620 w 1882140"/>
              <a:gd name="connsiteY7" fmla="*/ 1173858 h 117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2140" h="1173858">
                <a:moveTo>
                  <a:pt x="7620" y="1173858"/>
                </a:moveTo>
                <a:lnTo>
                  <a:pt x="0" y="305178"/>
                </a:lnTo>
                <a:lnTo>
                  <a:pt x="144780" y="442338"/>
                </a:lnTo>
                <a:cubicBezTo>
                  <a:pt x="323215" y="298828"/>
                  <a:pt x="574040" y="-12322"/>
                  <a:pt x="640080" y="378"/>
                </a:cubicBezTo>
                <a:lnTo>
                  <a:pt x="1882140" y="15618"/>
                </a:lnTo>
                <a:cubicBezTo>
                  <a:pt x="1670050" y="18158"/>
                  <a:pt x="1132205" y="655063"/>
                  <a:pt x="777240" y="1006218"/>
                </a:cubicBezTo>
                <a:lnTo>
                  <a:pt x="914400" y="1166238"/>
                </a:lnTo>
                <a:lnTo>
                  <a:pt x="7620" y="1173858"/>
                </a:lnTo>
                <a:close/>
              </a:path>
            </a:pathLst>
          </a:cu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4093BE0-E33A-E632-D6B2-94972907BB2B}"/>
              </a:ext>
            </a:extLst>
          </p:cNvPr>
          <p:cNvSpPr/>
          <p:nvPr/>
        </p:nvSpPr>
        <p:spPr>
          <a:xfrm flipV="1">
            <a:off x="7620001" y="5934117"/>
            <a:ext cx="784860" cy="284480"/>
          </a:xfrm>
          <a:custGeom>
            <a:avLst/>
            <a:gdLst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85750 h 285750"/>
              <a:gd name="connsiteX1" fmla="*/ 0 w 697230"/>
              <a:gd name="connsiteY1" fmla="*/ 281940 h 285750"/>
              <a:gd name="connsiteX2" fmla="*/ 434340 w 697230"/>
              <a:gd name="connsiteY2" fmla="*/ 0 h 285750"/>
              <a:gd name="connsiteX3" fmla="*/ 697230 w 697230"/>
              <a:gd name="connsiteY3" fmla="*/ 285750 h 285750"/>
              <a:gd name="connsiteX0" fmla="*/ 697230 w 697230"/>
              <a:gd name="connsiteY0" fmla="*/ 278130 h 278130"/>
              <a:gd name="connsiteX1" fmla="*/ 0 w 697230"/>
              <a:gd name="connsiteY1" fmla="*/ 274320 h 278130"/>
              <a:gd name="connsiteX2" fmla="*/ 474955 w 697230"/>
              <a:gd name="connsiteY2" fmla="*/ 0 h 278130"/>
              <a:gd name="connsiteX3" fmla="*/ 697230 w 697230"/>
              <a:gd name="connsiteY3" fmla="*/ 278130 h 278130"/>
              <a:gd name="connsiteX0" fmla="*/ 697230 w 697230"/>
              <a:gd name="connsiteY0" fmla="*/ 278130 h 278130"/>
              <a:gd name="connsiteX1" fmla="*/ 0 w 697230"/>
              <a:gd name="connsiteY1" fmla="*/ 274320 h 278130"/>
              <a:gd name="connsiteX2" fmla="*/ 474955 w 697230"/>
              <a:gd name="connsiteY2" fmla="*/ 0 h 278130"/>
              <a:gd name="connsiteX3" fmla="*/ 697230 w 697230"/>
              <a:gd name="connsiteY3" fmla="*/ 278130 h 27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230" h="278130">
                <a:moveTo>
                  <a:pt x="697230" y="278130"/>
                </a:moveTo>
                <a:lnTo>
                  <a:pt x="0" y="274320"/>
                </a:lnTo>
                <a:cubicBezTo>
                  <a:pt x="158318" y="182880"/>
                  <a:pt x="300842" y="43180"/>
                  <a:pt x="474955" y="0"/>
                </a:cubicBezTo>
                <a:cubicBezTo>
                  <a:pt x="574015" y="3810"/>
                  <a:pt x="613410" y="99060"/>
                  <a:pt x="697230" y="278130"/>
                </a:cubicBezTo>
                <a:close/>
              </a:path>
            </a:pathLst>
          </a:cu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9AB01F-4D4A-54A7-78CB-B26EC6C9F41C}"/>
              </a:ext>
            </a:extLst>
          </p:cNvPr>
          <p:cNvSpPr/>
          <p:nvPr/>
        </p:nvSpPr>
        <p:spPr>
          <a:xfrm flipV="1">
            <a:off x="6309361" y="4387258"/>
            <a:ext cx="5295263" cy="1546860"/>
          </a:xfrm>
          <a:prstGeom prst="rect">
            <a:avLst/>
          </a:prstGeom>
          <a:solidFill>
            <a:srgbClr val="DFE3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2CC77A8-98A6-054A-4FE0-F54AA49481C5}"/>
              </a:ext>
            </a:extLst>
          </p:cNvPr>
          <p:cNvSpPr/>
          <p:nvPr/>
        </p:nvSpPr>
        <p:spPr>
          <a:xfrm flipV="1">
            <a:off x="6309361" y="5057817"/>
            <a:ext cx="1882140" cy="1173859"/>
          </a:xfrm>
          <a:custGeom>
            <a:avLst/>
            <a:gdLst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861 h 1173861"/>
              <a:gd name="connsiteX1" fmla="*/ 0 w 1882140"/>
              <a:gd name="connsiteY1" fmla="*/ 305181 h 1173861"/>
              <a:gd name="connsiteX2" fmla="*/ 144780 w 1882140"/>
              <a:gd name="connsiteY2" fmla="*/ 442341 h 1173861"/>
              <a:gd name="connsiteX3" fmla="*/ 640080 w 1882140"/>
              <a:gd name="connsiteY3" fmla="*/ 381 h 1173861"/>
              <a:gd name="connsiteX4" fmla="*/ 1882140 w 1882140"/>
              <a:gd name="connsiteY4" fmla="*/ 15621 h 1173861"/>
              <a:gd name="connsiteX5" fmla="*/ 777240 w 1882140"/>
              <a:gd name="connsiteY5" fmla="*/ 1006221 h 1173861"/>
              <a:gd name="connsiteX6" fmla="*/ 914400 w 1882140"/>
              <a:gd name="connsiteY6" fmla="*/ 1166241 h 1173861"/>
              <a:gd name="connsiteX7" fmla="*/ 7620 w 1882140"/>
              <a:gd name="connsiteY7" fmla="*/ 1173861 h 1173861"/>
              <a:gd name="connsiteX0" fmla="*/ 7620 w 1882140"/>
              <a:gd name="connsiteY0" fmla="*/ 1173858 h 1173858"/>
              <a:gd name="connsiteX1" fmla="*/ 0 w 1882140"/>
              <a:gd name="connsiteY1" fmla="*/ 305178 h 1173858"/>
              <a:gd name="connsiteX2" fmla="*/ 144780 w 1882140"/>
              <a:gd name="connsiteY2" fmla="*/ 442338 h 1173858"/>
              <a:gd name="connsiteX3" fmla="*/ 640080 w 1882140"/>
              <a:gd name="connsiteY3" fmla="*/ 378 h 1173858"/>
              <a:gd name="connsiteX4" fmla="*/ 1882140 w 1882140"/>
              <a:gd name="connsiteY4" fmla="*/ 15618 h 1173858"/>
              <a:gd name="connsiteX5" fmla="*/ 777240 w 1882140"/>
              <a:gd name="connsiteY5" fmla="*/ 1006218 h 1173858"/>
              <a:gd name="connsiteX6" fmla="*/ 914400 w 1882140"/>
              <a:gd name="connsiteY6" fmla="*/ 1166238 h 1173858"/>
              <a:gd name="connsiteX7" fmla="*/ 7620 w 1882140"/>
              <a:gd name="connsiteY7" fmla="*/ 1173858 h 117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2140" h="1173858">
                <a:moveTo>
                  <a:pt x="7620" y="1173858"/>
                </a:moveTo>
                <a:lnTo>
                  <a:pt x="0" y="305178"/>
                </a:lnTo>
                <a:lnTo>
                  <a:pt x="144780" y="442338"/>
                </a:lnTo>
                <a:cubicBezTo>
                  <a:pt x="323215" y="298828"/>
                  <a:pt x="574040" y="-12322"/>
                  <a:pt x="640080" y="378"/>
                </a:cubicBezTo>
                <a:lnTo>
                  <a:pt x="1882140" y="15618"/>
                </a:lnTo>
                <a:cubicBezTo>
                  <a:pt x="1670050" y="18158"/>
                  <a:pt x="1132205" y="655063"/>
                  <a:pt x="777240" y="1006218"/>
                </a:cubicBezTo>
                <a:lnTo>
                  <a:pt x="914400" y="1166238"/>
                </a:lnTo>
                <a:lnTo>
                  <a:pt x="7620" y="1173858"/>
                </a:lnTo>
                <a:close/>
              </a:path>
            </a:pathLst>
          </a:cu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BE088-7247-9286-92B8-B1EE17D04F95}"/>
              </a:ext>
            </a:extLst>
          </p:cNvPr>
          <p:cNvSpPr/>
          <p:nvPr/>
        </p:nvSpPr>
        <p:spPr>
          <a:xfrm flipH="1">
            <a:off x="3760786" y="2038135"/>
            <a:ext cx="784860" cy="284480"/>
          </a:xfrm>
          <a:custGeom>
            <a:avLst/>
            <a:gdLst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85750 h 285750"/>
              <a:gd name="connsiteX1" fmla="*/ 0 w 697230"/>
              <a:gd name="connsiteY1" fmla="*/ 281940 h 285750"/>
              <a:gd name="connsiteX2" fmla="*/ 434340 w 697230"/>
              <a:gd name="connsiteY2" fmla="*/ 0 h 285750"/>
              <a:gd name="connsiteX3" fmla="*/ 697230 w 697230"/>
              <a:gd name="connsiteY3" fmla="*/ 285750 h 285750"/>
              <a:gd name="connsiteX0" fmla="*/ 697230 w 697230"/>
              <a:gd name="connsiteY0" fmla="*/ 278130 h 278130"/>
              <a:gd name="connsiteX1" fmla="*/ 0 w 697230"/>
              <a:gd name="connsiteY1" fmla="*/ 274320 h 278130"/>
              <a:gd name="connsiteX2" fmla="*/ 474955 w 697230"/>
              <a:gd name="connsiteY2" fmla="*/ 0 h 278130"/>
              <a:gd name="connsiteX3" fmla="*/ 697230 w 697230"/>
              <a:gd name="connsiteY3" fmla="*/ 278130 h 278130"/>
              <a:gd name="connsiteX0" fmla="*/ 697230 w 697230"/>
              <a:gd name="connsiteY0" fmla="*/ 278130 h 278130"/>
              <a:gd name="connsiteX1" fmla="*/ 0 w 697230"/>
              <a:gd name="connsiteY1" fmla="*/ 274320 h 278130"/>
              <a:gd name="connsiteX2" fmla="*/ 474955 w 697230"/>
              <a:gd name="connsiteY2" fmla="*/ 0 h 278130"/>
              <a:gd name="connsiteX3" fmla="*/ 697230 w 697230"/>
              <a:gd name="connsiteY3" fmla="*/ 278130 h 27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230" h="278130">
                <a:moveTo>
                  <a:pt x="697230" y="278130"/>
                </a:moveTo>
                <a:lnTo>
                  <a:pt x="0" y="274320"/>
                </a:lnTo>
                <a:cubicBezTo>
                  <a:pt x="158318" y="182880"/>
                  <a:pt x="300842" y="43180"/>
                  <a:pt x="474955" y="0"/>
                </a:cubicBezTo>
                <a:cubicBezTo>
                  <a:pt x="574015" y="3810"/>
                  <a:pt x="613410" y="99060"/>
                  <a:pt x="697230" y="278130"/>
                </a:cubicBezTo>
                <a:close/>
              </a:path>
            </a:pathLst>
          </a:custGeom>
          <a:solidFill>
            <a:srgbClr val="1CADE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3C609F-F313-88D1-18BB-0FF9D3D25BAB}"/>
              </a:ext>
            </a:extLst>
          </p:cNvPr>
          <p:cNvSpPr/>
          <p:nvPr/>
        </p:nvSpPr>
        <p:spPr>
          <a:xfrm flipH="1">
            <a:off x="561025" y="2322615"/>
            <a:ext cx="5295263" cy="1546860"/>
          </a:xfrm>
          <a:prstGeom prst="rect">
            <a:avLst/>
          </a:prstGeom>
          <a:solidFill>
            <a:srgbClr val="DFE3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A9E2638-C26F-7EBC-49FD-42F7B7DA421F}"/>
              </a:ext>
            </a:extLst>
          </p:cNvPr>
          <p:cNvSpPr/>
          <p:nvPr/>
        </p:nvSpPr>
        <p:spPr>
          <a:xfrm flipH="1" flipV="1">
            <a:off x="3760786" y="5934117"/>
            <a:ext cx="784860" cy="284480"/>
          </a:xfrm>
          <a:custGeom>
            <a:avLst/>
            <a:gdLst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97180 h 297180"/>
              <a:gd name="connsiteX1" fmla="*/ 0 w 697230"/>
              <a:gd name="connsiteY1" fmla="*/ 293370 h 297180"/>
              <a:gd name="connsiteX2" fmla="*/ 422910 w 697230"/>
              <a:gd name="connsiteY2" fmla="*/ 0 h 297180"/>
              <a:gd name="connsiteX3" fmla="*/ 697230 w 697230"/>
              <a:gd name="connsiteY3" fmla="*/ 297180 h 297180"/>
              <a:gd name="connsiteX0" fmla="*/ 697230 w 697230"/>
              <a:gd name="connsiteY0" fmla="*/ 285750 h 285750"/>
              <a:gd name="connsiteX1" fmla="*/ 0 w 697230"/>
              <a:gd name="connsiteY1" fmla="*/ 281940 h 285750"/>
              <a:gd name="connsiteX2" fmla="*/ 434340 w 697230"/>
              <a:gd name="connsiteY2" fmla="*/ 0 h 285750"/>
              <a:gd name="connsiteX3" fmla="*/ 697230 w 697230"/>
              <a:gd name="connsiteY3" fmla="*/ 285750 h 285750"/>
              <a:gd name="connsiteX0" fmla="*/ 697230 w 697230"/>
              <a:gd name="connsiteY0" fmla="*/ 278130 h 278130"/>
              <a:gd name="connsiteX1" fmla="*/ 0 w 697230"/>
              <a:gd name="connsiteY1" fmla="*/ 274320 h 278130"/>
              <a:gd name="connsiteX2" fmla="*/ 474955 w 697230"/>
              <a:gd name="connsiteY2" fmla="*/ 0 h 278130"/>
              <a:gd name="connsiteX3" fmla="*/ 697230 w 697230"/>
              <a:gd name="connsiteY3" fmla="*/ 278130 h 278130"/>
              <a:gd name="connsiteX0" fmla="*/ 697230 w 697230"/>
              <a:gd name="connsiteY0" fmla="*/ 278130 h 278130"/>
              <a:gd name="connsiteX1" fmla="*/ 0 w 697230"/>
              <a:gd name="connsiteY1" fmla="*/ 274320 h 278130"/>
              <a:gd name="connsiteX2" fmla="*/ 474955 w 697230"/>
              <a:gd name="connsiteY2" fmla="*/ 0 h 278130"/>
              <a:gd name="connsiteX3" fmla="*/ 697230 w 697230"/>
              <a:gd name="connsiteY3" fmla="*/ 278130 h 27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230" h="278130">
                <a:moveTo>
                  <a:pt x="697230" y="278130"/>
                </a:moveTo>
                <a:lnTo>
                  <a:pt x="0" y="274320"/>
                </a:lnTo>
                <a:cubicBezTo>
                  <a:pt x="158318" y="182880"/>
                  <a:pt x="300842" y="43180"/>
                  <a:pt x="474955" y="0"/>
                </a:cubicBezTo>
                <a:cubicBezTo>
                  <a:pt x="574015" y="3810"/>
                  <a:pt x="613410" y="99060"/>
                  <a:pt x="697230" y="278130"/>
                </a:cubicBezTo>
                <a:close/>
              </a:path>
            </a:pathLst>
          </a:custGeom>
          <a:solidFill>
            <a:srgbClr val="8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7BC69D-FD81-C511-2D9A-D71286C1108D}"/>
              </a:ext>
            </a:extLst>
          </p:cNvPr>
          <p:cNvSpPr/>
          <p:nvPr/>
        </p:nvSpPr>
        <p:spPr>
          <a:xfrm flipH="1" flipV="1">
            <a:off x="561025" y="4387258"/>
            <a:ext cx="5295263" cy="1546860"/>
          </a:xfrm>
          <a:prstGeom prst="rect">
            <a:avLst/>
          </a:prstGeom>
          <a:solidFill>
            <a:srgbClr val="DFE3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E0DF8D-E42F-85C1-20F1-A4732FD3ED7E}"/>
              </a:ext>
            </a:extLst>
          </p:cNvPr>
          <p:cNvSpPr/>
          <p:nvPr/>
        </p:nvSpPr>
        <p:spPr>
          <a:xfrm flipH="1" flipV="1">
            <a:off x="3974146" y="5057817"/>
            <a:ext cx="1882140" cy="1173859"/>
          </a:xfrm>
          <a:custGeom>
            <a:avLst/>
            <a:gdLst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861 h 1173861"/>
              <a:gd name="connsiteX1" fmla="*/ 0 w 1882140"/>
              <a:gd name="connsiteY1" fmla="*/ 305181 h 1173861"/>
              <a:gd name="connsiteX2" fmla="*/ 144780 w 1882140"/>
              <a:gd name="connsiteY2" fmla="*/ 442341 h 1173861"/>
              <a:gd name="connsiteX3" fmla="*/ 640080 w 1882140"/>
              <a:gd name="connsiteY3" fmla="*/ 381 h 1173861"/>
              <a:gd name="connsiteX4" fmla="*/ 1882140 w 1882140"/>
              <a:gd name="connsiteY4" fmla="*/ 15621 h 1173861"/>
              <a:gd name="connsiteX5" fmla="*/ 777240 w 1882140"/>
              <a:gd name="connsiteY5" fmla="*/ 1006221 h 1173861"/>
              <a:gd name="connsiteX6" fmla="*/ 914400 w 1882140"/>
              <a:gd name="connsiteY6" fmla="*/ 1166241 h 1173861"/>
              <a:gd name="connsiteX7" fmla="*/ 7620 w 1882140"/>
              <a:gd name="connsiteY7" fmla="*/ 1173861 h 1173861"/>
              <a:gd name="connsiteX0" fmla="*/ 7620 w 1882140"/>
              <a:gd name="connsiteY0" fmla="*/ 1173858 h 1173858"/>
              <a:gd name="connsiteX1" fmla="*/ 0 w 1882140"/>
              <a:gd name="connsiteY1" fmla="*/ 305178 h 1173858"/>
              <a:gd name="connsiteX2" fmla="*/ 144780 w 1882140"/>
              <a:gd name="connsiteY2" fmla="*/ 442338 h 1173858"/>
              <a:gd name="connsiteX3" fmla="*/ 640080 w 1882140"/>
              <a:gd name="connsiteY3" fmla="*/ 378 h 1173858"/>
              <a:gd name="connsiteX4" fmla="*/ 1882140 w 1882140"/>
              <a:gd name="connsiteY4" fmla="*/ 15618 h 1173858"/>
              <a:gd name="connsiteX5" fmla="*/ 777240 w 1882140"/>
              <a:gd name="connsiteY5" fmla="*/ 1006218 h 1173858"/>
              <a:gd name="connsiteX6" fmla="*/ 914400 w 1882140"/>
              <a:gd name="connsiteY6" fmla="*/ 1166238 h 1173858"/>
              <a:gd name="connsiteX7" fmla="*/ 7620 w 1882140"/>
              <a:gd name="connsiteY7" fmla="*/ 1173858 h 117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2140" h="1173858">
                <a:moveTo>
                  <a:pt x="7620" y="1173858"/>
                </a:moveTo>
                <a:lnTo>
                  <a:pt x="0" y="305178"/>
                </a:lnTo>
                <a:lnTo>
                  <a:pt x="144780" y="442338"/>
                </a:lnTo>
                <a:cubicBezTo>
                  <a:pt x="323215" y="298828"/>
                  <a:pt x="574040" y="-12322"/>
                  <a:pt x="640080" y="378"/>
                </a:cubicBezTo>
                <a:lnTo>
                  <a:pt x="1882140" y="15618"/>
                </a:lnTo>
                <a:cubicBezTo>
                  <a:pt x="1670050" y="18158"/>
                  <a:pt x="1132205" y="655063"/>
                  <a:pt x="777240" y="1006218"/>
                </a:cubicBezTo>
                <a:lnTo>
                  <a:pt x="914400" y="1166238"/>
                </a:lnTo>
                <a:lnTo>
                  <a:pt x="7620" y="1173858"/>
                </a:lnTo>
                <a:close/>
              </a:path>
            </a:pathLst>
          </a:cu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2DE432D-EAD7-06D6-C8C9-3797508D09E8}"/>
              </a:ext>
            </a:extLst>
          </p:cNvPr>
          <p:cNvSpPr/>
          <p:nvPr/>
        </p:nvSpPr>
        <p:spPr>
          <a:xfrm>
            <a:off x="5186875" y="3219241"/>
            <a:ext cx="1818252" cy="181825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9E482B-B5A8-E98A-FD3C-21E2C1E34A0E}"/>
              </a:ext>
            </a:extLst>
          </p:cNvPr>
          <p:cNvSpPr txBox="1"/>
          <p:nvPr/>
        </p:nvSpPr>
        <p:spPr>
          <a:xfrm>
            <a:off x="7882240" y="4566821"/>
            <a:ext cx="3748735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8926">
              <a:defRPr/>
            </a:pPr>
            <a:r>
              <a:rPr lang="zh-TW" altLang="en-US" b="1" kern="0" dirty="0">
                <a:solidFill>
                  <a:srgbClr val="7030A0"/>
                </a:solidFill>
                <a:latin typeface="Solway"/>
                <a:ea typeface="微軟正黑體" panose="020B0604030504040204" pitchFamily="34" charset="-120"/>
                <a:cs typeface="Arial" pitchFamily="34" charset="0"/>
              </a:rPr>
              <a:t>增加跨服務協同效應及以實證為本推動服務發展</a:t>
            </a:r>
            <a:endParaRPr lang="en-CA" altLang="zh-TW" b="1" kern="0" dirty="0">
              <a:solidFill>
                <a:srgbClr val="7030A0"/>
              </a:solidFill>
              <a:latin typeface="Solway"/>
              <a:ea typeface="微軟正黑體" panose="020B0604030504040204" pitchFamily="34" charset="-120"/>
              <a:cs typeface="Arial" pitchFamily="34" charset="0"/>
            </a:endParaRPr>
          </a:p>
          <a:p>
            <a:pPr defTabSz="1218926">
              <a:defRPr/>
            </a:pPr>
            <a:endParaRPr lang="zh-TW" altLang="en-US" b="1" kern="0" dirty="0">
              <a:solidFill>
                <a:srgbClr val="7030A0"/>
              </a:solidFill>
              <a:latin typeface="Solway"/>
              <a:ea typeface="微軟正黑體" panose="020B0604030504040204" pitchFamily="34" charset="-120"/>
              <a:cs typeface="Arial" pitchFamily="34" charset="0"/>
            </a:endParaRPr>
          </a:p>
          <a:p>
            <a:pPr defTabSz="1218926">
              <a:defRPr/>
            </a:pPr>
            <a:r>
              <a:rPr lang="en-GB" sz="1400" b="1" dirty="0">
                <a:solidFill>
                  <a:srgbClr val="7030A0"/>
                </a:solidFill>
                <a:latin typeface="Arial"/>
                <a:cs typeface="Arial"/>
              </a:rPr>
              <a:t>Increasing Cross-Service Synergy &amp; Promoting Evidence-based Service</a:t>
            </a:r>
            <a:endParaRPr lang="en-IN" sz="1400" b="1" dirty="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19" name="橢圓 69">
            <a:extLst>
              <a:ext uri="{FF2B5EF4-FFF2-40B4-BE49-F238E27FC236}">
                <a16:creationId xmlns:a16="http://schemas.microsoft.com/office/drawing/2014/main" id="{D654697C-1D5B-9678-0717-BF76A2DB2F66}"/>
              </a:ext>
            </a:extLst>
          </p:cNvPr>
          <p:cNvSpPr/>
          <p:nvPr/>
        </p:nvSpPr>
        <p:spPr>
          <a:xfrm>
            <a:off x="7386555" y="4594651"/>
            <a:ext cx="466892" cy="46178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08731">
              <a:defRPr/>
            </a:pPr>
            <a:r>
              <a:rPr lang="en-CA" altLang="zh-HK" b="1" kern="0" dirty="0">
                <a:solidFill>
                  <a:srgbClr val="FFFFFF"/>
                </a:solidFill>
                <a:latin typeface="Solway"/>
                <a:ea typeface="新細明體" panose="02020500000000000000" pitchFamily="18" charset="-120"/>
              </a:rPr>
              <a:t>4</a:t>
            </a:r>
            <a:endParaRPr lang="zh-HK" altLang="en-US" b="1" kern="0" dirty="0">
              <a:solidFill>
                <a:srgbClr val="FFFFFF"/>
              </a:solidFill>
              <a:latin typeface="Solway"/>
              <a:ea typeface="新細明體" panose="02020500000000000000" pitchFamily="18" charset="-120"/>
            </a:endParaRPr>
          </a:p>
        </p:txBody>
      </p:sp>
      <p:sp>
        <p:nvSpPr>
          <p:cNvPr id="21" name="橢圓 68">
            <a:extLst>
              <a:ext uri="{FF2B5EF4-FFF2-40B4-BE49-F238E27FC236}">
                <a16:creationId xmlns:a16="http://schemas.microsoft.com/office/drawing/2014/main" id="{48D8C841-E917-2844-9275-FC3BD2E654EB}"/>
              </a:ext>
            </a:extLst>
          </p:cNvPr>
          <p:cNvSpPr/>
          <p:nvPr/>
        </p:nvSpPr>
        <p:spPr>
          <a:xfrm>
            <a:off x="784091" y="2579029"/>
            <a:ext cx="466892" cy="461780"/>
          </a:xfrm>
          <a:prstGeom prst="ellipse">
            <a:avLst/>
          </a:prstGeom>
          <a:solidFill>
            <a:srgbClr val="004EC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08731">
              <a:defRPr/>
            </a:pPr>
            <a:r>
              <a:rPr lang="en-CA" altLang="zh-HK" b="1" kern="0" dirty="0">
                <a:solidFill>
                  <a:srgbClr val="FFFFFF"/>
                </a:solidFill>
                <a:latin typeface="Solway"/>
                <a:ea typeface="新細明體" panose="02020500000000000000" pitchFamily="18" charset="-120"/>
              </a:rPr>
              <a:t>1</a:t>
            </a:r>
            <a:endParaRPr lang="zh-HK" altLang="en-US" b="1" kern="0" dirty="0">
              <a:solidFill>
                <a:srgbClr val="FFFFFF"/>
              </a:solidFill>
              <a:latin typeface="Solway"/>
              <a:ea typeface="新細明體" panose="02020500000000000000" pitchFamily="18" charset="-120"/>
            </a:endParaRPr>
          </a:p>
        </p:txBody>
      </p:sp>
      <p:sp>
        <p:nvSpPr>
          <p:cNvPr id="23" name="橢圓 64">
            <a:extLst>
              <a:ext uri="{FF2B5EF4-FFF2-40B4-BE49-F238E27FC236}">
                <a16:creationId xmlns:a16="http://schemas.microsoft.com/office/drawing/2014/main" id="{441A6FB9-AD38-E76E-94FA-8F86E001587E}"/>
              </a:ext>
            </a:extLst>
          </p:cNvPr>
          <p:cNvSpPr/>
          <p:nvPr/>
        </p:nvSpPr>
        <p:spPr>
          <a:xfrm>
            <a:off x="834591" y="4959790"/>
            <a:ext cx="466892" cy="457884"/>
          </a:xfrm>
          <a:prstGeom prst="ellipse">
            <a:avLst/>
          </a:prstGeom>
          <a:solidFill>
            <a:srgbClr val="FF66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08731">
              <a:defRPr/>
            </a:pPr>
            <a:r>
              <a:rPr lang="en-CA" altLang="zh-HK" b="1" kern="0" dirty="0">
                <a:solidFill>
                  <a:srgbClr val="FFFFFF"/>
                </a:solidFill>
                <a:latin typeface="Solway"/>
                <a:ea typeface="新細明體" panose="02020500000000000000" pitchFamily="18" charset="-120"/>
              </a:rPr>
              <a:t>3</a:t>
            </a:r>
            <a:endParaRPr lang="zh-HK" altLang="en-US" b="1" kern="0" dirty="0">
              <a:solidFill>
                <a:srgbClr val="FFFFFF"/>
              </a:solidFill>
              <a:latin typeface="Solway"/>
              <a:ea typeface="新細明體" panose="02020500000000000000" pitchFamily="18" charset="-120"/>
            </a:endParaRPr>
          </a:p>
        </p:txBody>
      </p:sp>
      <p:sp>
        <p:nvSpPr>
          <p:cNvPr id="24" name="橢圓 65">
            <a:extLst>
              <a:ext uri="{FF2B5EF4-FFF2-40B4-BE49-F238E27FC236}">
                <a16:creationId xmlns:a16="http://schemas.microsoft.com/office/drawing/2014/main" id="{5D73BB1A-72DD-0B0D-5B51-182AFB960400}"/>
              </a:ext>
            </a:extLst>
          </p:cNvPr>
          <p:cNvSpPr/>
          <p:nvPr/>
        </p:nvSpPr>
        <p:spPr>
          <a:xfrm>
            <a:off x="7620001" y="2754110"/>
            <a:ext cx="466892" cy="457884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08731">
              <a:defRPr/>
            </a:pPr>
            <a:r>
              <a:rPr lang="en-CA" altLang="zh-HK" b="1" kern="0" dirty="0">
                <a:solidFill>
                  <a:srgbClr val="FFFFFF"/>
                </a:solidFill>
                <a:latin typeface="Solway"/>
                <a:ea typeface="新細明體" panose="02020500000000000000" pitchFamily="18" charset="-120"/>
              </a:rPr>
              <a:t>2</a:t>
            </a:r>
            <a:endParaRPr lang="zh-HK" altLang="en-US" b="1" kern="0">
              <a:solidFill>
                <a:srgbClr val="FFFFFF"/>
              </a:solidFill>
              <a:latin typeface="Solway"/>
              <a:ea typeface="新細明體" panose="02020500000000000000" pitchFamily="18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66616F-AC13-F85D-2890-4F5C96C44D04}"/>
              </a:ext>
            </a:extLst>
          </p:cNvPr>
          <p:cNvSpPr txBox="1"/>
          <p:nvPr/>
        </p:nvSpPr>
        <p:spPr>
          <a:xfrm>
            <a:off x="1211602" y="2596616"/>
            <a:ext cx="374873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625234">
              <a:defRPr/>
            </a:pPr>
            <a:r>
              <a:rPr lang="zh-TW" altLang="en-US" b="1" kern="0" dirty="0">
                <a:solidFill>
                  <a:srgbClr val="93BDFF">
                    <a:lumMod val="50000"/>
                  </a:srgbClr>
                </a:solidFill>
                <a:latin typeface="Solway"/>
                <a:ea typeface="微軟正黑體" panose="020B0604030504040204" pitchFamily="34" charset="-120"/>
                <a:cs typeface="Arial" pitchFamily="34" charset="0"/>
              </a:rPr>
              <a:t>加強機構效率及機構數碼化</a:t>
            </a:r>
          </a:p>
          <a:p>
            <a:pPr defTabSz="1625234">
              <a:defRPr/>
            </a:pPr>
            <a:endParaRPr lang="zh-TW" altLang="en-US" b="1" kern="0" dirty="0">
              <a:solidFill>
                <a:srgbClr val="93BDFF">
                  <a:lumMod val="50000"/>
                </a:srgbClr>
              </a:solidFill>
              <a:latin typeface="Solway"/>
              <a:ea typeface="微軟正黑體" panose="020B0604030504040204" pitchFamily="34" charset="-120"/>
              <a:cs typeface="Arial" pitchFamily="34" charset="0"/>
            </a:endParaRPr>
          </a:p>
          <a:p>
            <a:pPr defTabSz="1218926">
              <a:defRPr/>
            </a:pPr>
            <a:r>
              <a:rPr lang="en-GB" sz="1400" b="1" dirty="0">
                <a:solidFill>
                  <a:srgbClr val="93BDFF">
                    <a:lumMod val="50000"/>
                  </a:srgbClr>
                </a:solidFill>
                <a:latin typeface="Arial"/>
                <a:cs typeface="Calibri"/>
              </a:rPr>
              <a:t>Enhancing Organizational Efficiency &amp; D</a:t>
            </a:r>
            <a:r>
              <a:rPr lang="en-HK" sz="1400" b="1" dirty="0" err="1">
                <a:solidFill>
                  <a:srgbClr val="93BDFF">
                    <a:lumMod val="50000"/>
                  </a:srgbClr>
                </a:solidFill>
                <a:latin typeface="Arial"/>
                <a:cs typeface="Calibri"/>
              </a:rPr>
              <a:t>igitizing</a:t>
            </a:r>
            <a:r>
              <a:rPr lang="zh-TW" altLang="en-US" sz="1400" b="1" dirty="0">
                <a:solidFill>
                  <a:srgbClr val="93BDFF">
                    <a:lumMod val="50000"/>
                  </a:srgbClr>
                </a:solidFill>
                <a:latin typeface="Arial"/>
                <a:cs typeface="Calibri"/>
              </a:rPr>
              <a:t> </a:t>
            </a:r>
            <a:r>
              <a:rPr lang="en-HK" altLang="zh-TW" sz="1400" b="1" dirty="0">
                <a:solidFill>
                  <a:srgbClr val="93BDFF">
                    <a:lumMod val="50000"/>
                  </a:srgbClr>
                </a:solidFill>
                <a:latin typeface="Arial"/>
                <a:cs typeface="Calibri"/>
              </a:rPr>
              <a:t>the</a:t>
            </a:r>
            <a:r>
              <a:rPr lang="zh-TW" altLang="en-US" sz="1400" b="1" dirty="0">
                <a:solidFill>
                  <a:srgbClr val="93BDFF">
                    <a:lumMod val="50000"/>
                  </a:srgbClr>
                </a:solidFill>
                <a:latin typeface="Arial"/>
                <a:cs typeface="Calibri"/>
              </a:rPr>
              <a:t> </a:t>
            </a:r>
            <a:r>
              <a:rPr lang="en-HK" altLang="zh-TW" sz="1400" b="1" dirty="0">
                <a:solidFill>
                  <a:srgbClr val="93BDFF">
                    <a:lumMod val="50000"/>
                  </a:srgbClr>
                </a:solidFill>
                <a:latin typeface="Arial"/>
                <a:cs typeface="Calibri"/>
              </a:rPr>
              <a:t>Organization</a:t>
            </a:r>
            <a:endParaRPr lang="en-IN" sz="1400" b="1" dirty="0">
              <a:solidFill>
                <a:srgbClr val="93BDFF">
                  <a:lumMod val="50000"/>
                </a:srgbClr>
              </a:solidFill>
              <a:latin typeface="Arial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18929D-8D7E-A705-1E9B-77BB47D7541E}"/>
              </a:ext>
            </a:extLst>
          </p:cNvPr>
          <p:cNvSpPr txBox="1"/>
          <p:nvPr/>
        </p:nvSpPr>
        <p:spPr>
          <a:xfrm>
            <a:off x="1506593" y="4896345"/>
            <a:ext cx="374873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8926">
              <a:defRPr/>
            </a:pPr>
            <a:r>
              <a:rPr lang="zh-HK" altLang="en-US" b="1" kern="0">
                <a:solidFill>
                  <a:srgbClr val="FF66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凝聚人才</a:t>
            </a:r>
            <a:endParaRPr lang="en-US" altLang="zh-HK" b="1" kern="0" dirty="0">
              <a:solidFill>
                <a:srgbClr val="FF66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1625234">
              <a:defRPr/>
            </a:pPr>
            <a:r>
              <a:rPr lang="en-GB" sz="1400" b="1" dirty="0">
                <a:solidFill>
                  <a:srgbClr val="FF6600"/>
                </a:solidFill>
                <a:latin typeface="Arial"/>
                <a:cs typeface="Calibri"/>
              </a:rPr>
              <a:t>Building a Talent Community</a:t>
            </a:r>
            <a:endParaRPr lang="en-IN" sz="1400" b="1" dirty="0">
              <a:solidFill>
                <a:srgbClr val="FF6600"/>
              </a:solidFill>
              <a:latin typeface="Arial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DEBC18-8EAC-9ACD-11E7-982DDADA645D}"/>
              </a:ext>
            </a:extLst>
          </p:cNvPr>
          <p:cNvSpPr txBox="1"/>
          <p:nvPr/>
        </p:nvSpPr>
        <p:spPr>
          <a:xfrm>
            <a:off x="8295198" y="2718568"/>
            <a:ext cx="374873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8926">
              <a:defRPr/>
            </a:pPr>
            <a:r>
              <a:rPr lang="zh-TW" altLang="en-US" b="1" kern="0">
                <a:solidFill>
                  <a:srgbClr val="3399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建立楊震品牌</a:t>
            </a:r>
            <a:endParaRPr lang="en-CA" altLang="zh-TW" b="1" kern="0" dirty="0">
              <a:solidFill>
                <a:srgbClr val="339966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  <a:p>
            <a:pPr defTabSz="1625234">
              <a:defRPr/>
            </a:pPr>
            <a:r>
              <a:rPr lang="en-GB" sz="1400" b="1" dirty="0">
                <a:solidFill>
                  <a:srgbClr val="00B050"/>
                </a:solidFill>
                <a:latin typeface="Arial"/>
                <a:cs typeface="Calibri"/>
              </a:rPr>
              <a:t>Building the Yang Brand</a:t>
            </a:r>
            <a:endParaRPr lang="en-IN" sz="1400" b="1" dirty="0">
              <a:solidFill>
                <a:srgbClr val="00B050"/>
              </a:solidFill>
              <a:latin typeface="Arial"/>
              <a:cs typeface="Calibri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2FF36-0CD1-2510-C9C4-ACFC5F892C6C}"/>
              </a:ext>
            </a:extLst>
          </p:cNvPr>
          <p:cNvSpPr/>
          <p:nvPr/>
        </p:nvSpPr>
        <p:spPr>
          <a:xfrm flipH="1">
            <a:off x="3974146" y="2025057"/>
            <a:ext cx="1882140" cy="1173859"/>
          </a:xfrm>
          <a:custGeom>
            <a:avLst/>
            <a:gdLst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480 h 1173480"/>
              <a:gd name="connsiteX1" fmla="*/ 0 w 1882140"/>
              <a:gd name="connsiteY1" fmla="*/ 304800 h 1173480"/>
              <a:gd name="connsiteX2" fmla="*/ 144780 w 1882140"/>
              <a:gd name="connsiteY2" fmla="*/ 441960 h 1173480"/>
              <a:gd name="connsiteX3" fmla="*/ 640080 w 1882140"/>
              <a:gd name="connsiteY3" fmla="*/ 0 h 1173480"/>
              <a:gd name="connsiteX4" fmla="*/ 1882140 w 1882140"/>
              <a:gd name="connsiteY4" fmla="*/ 15240 h 1173480"/>
              <a:gd name="connsiteX5" fmla="*/ 777240 w 1882140"/>
              <a:gd name="connsiteY5" fmla="*/ 1005840 h 1173480"/>
              <a:gd name="connsiteX6" fmla="*/ 914400 w 1882140"/>
              <a:gd name="connsiteY6" fmla="*/ 1165860 h 1173480"/>
              <a:gd name="connsiteX7" fmla="*/ 7620 w 1882140"/>
              <a:gd name="connsiteY7" fmla="*/ 1173480 h 1173480"/>
              <a:gd name="connsiteX0" fmla="*/ 7620 w 1882140"/>
              <a:gd name="connsiteY0" fmla="*/ 1173861 h 1173861"/>
              <a:gd name="connsiteX1" fmla="*/ 0 w 1882140"/>
              <a:gd name="connsiteY1" fmla="*/ 305181 h 1173861"/>
              <a:gd name="connsiteX2" fmla="*/ 144780 w 1882140"/>
              <a:gd name="connsiteY2" fmla="*/ 442341 h 1173861"/>
              <a:gd name="connsiteX3" fmla="*/ 640080 w 1882140"/>
              <a:gd name="connsiteY3" fmla="*/ 381 h 1173861"/>
              <a:gd name="connsiteX4" fmla="*/ 1882140 w 1882140"/>
              <a:gd name="connsiteY4" fmla="*/ 15621 h 1173861"/>
              <a:gd name="connsiteX5" fmla="*/ 777240 w 1882140"/>
              <a:gd name="connsiteY5" fmla="*/ 1006221 h 1173861"/>
              <a:gd name="connsiteX6" fmla="*/ 914400 w 1882140"/>
              <a:gd name="connsiteY6" fmla="*/ 1166241 h 1173861"/>
              <a:gd name="connsiteX7" fmla="*/ 7620 w 1882140"/>
              <a:gd name="connsiteY7" fmla="*/ 1173861 h 1173861"/>
              <a:gd name="connsiteX0" fmla="*/ 7620 w 1882140"/>
              <a:gd name="connsiteY0" fmla="*/ 1173858 h 1173858"/>
              <a:gd name="connsiteX1" fmla="*/ 0 w 1882140"/>
              <a:gd name="connsiteY1" fmla="*/ 305178 h 1173858"/>
              <a:gd name="connsiteX2" fmla="*/ 144780 w 1882140"/>
              <a:gd name="connsiteY2" fmla="*/ 442338 h 1173858"/>
              <a:gd name="connsiteX3" fmla="*/ 640080 w 1882140"/>
              <a:gd name="connsiteY3" fmla="*/ 378 h 1173858"/>
              <a:gd name="connsiteX4" fmla="*/ 1882140 w 1882140"/>
              <a:gd name="connsiteY4" fmla="*/ 15618 h 1173858"/>
              <a:gd name="connsiteX5" fmla="*/ 777240 w 1882140"/>
              <a:gd name="connsiteY5" fmla="*/ 1006218 h 1173858"/>
              <a:gd name="connsiteX6" fmla="*/ 914400 w 1882140"/>
              <a:gd name="connsiteY6" fmla="*/ 1166238 h 1173858"/>
              <a:gd name="connsiteX7" fmla="*/ 7620 w 1882140"/>
              <a:gd name="connsiteY7" fmla="*/ 1173858 h 117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2140" h="1173858">
                <a:moveTo>
                  <a:pt x="7620" y="1173858"/>
                </a:moveTo>
                <a:lnTo>
                  <a:pt x="0" y="305178"/>
                </a:lnTo>
                <a:lnTo>
                  <a:pt x="144780" y="442338"/>
                </a:lnTo>
                <a:cubicBezTo>
                  <a:pt x="323215" y="298828"/>
                  <a:pt x="574040" y="-12322"/>
                  <a:pt x="640080" y="378"/>
                </a:cubicBezTo>
                <a:lnTo>
                  <a:pt x="1882140" y="15618"/>
                </a:lnTo>
                <a:cubicBezTo>
                  <a:pt x="1670050" y="18158"/>
                  <a:pt x="1132205" y="655063"/>
                  <a:pt x="777240" y="1006218"/>
                </a:cubicBezTo>
                <a:lnTo>
                  <a:pt x="914400" y="1166238"/>
                </a:lnTo>
                <a:lnTo>
                  <a:pt x="7620" y="1173858"/>
                </a:lnTo>
                <a:close/>
              </a:path>
            </a:pathLst>
          </a:custGeom>
          <a:solidFill>
            <a:srgbClr val="0033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IN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6" name="Picture 35" descr="A logo with a cross and flames&#10;&#10;Description automatically generated">
            <a:extLst>
              <a:ext uri="{FF2B5EF4-FFF2-40B4-BE49-F238E27FC236}">
                <a16:creationId xmlns:a16="http://schemas.microsoft.com/office/drawing/2014/main" id="{6302FBED-7DE8-8D27-B1C3-A9C31B14B5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88" y="3172905"/>
            <a:ext cx="1882139" cy="188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8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F28D6-0F32-4311-A361-AB230686A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72" y="191494"/>
            <a:ext cx="11953328" cy="1294215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zh-TW" altLang="en-US" sz="3800" dirty="0">
                <a:latin typeface="微軟正黑體"/>
                <a:ea typeface="微軟正黑體"/>
                <a:cs typeface="Calibri"/>
              </a:rPr>
              <a:t>我們的培訓專業團隊 </a:t>
            </a:r>
            <a:r>
              <a:rPr lang="en-ID" sz="3800" dirty="0">
                <a:latin typeface="Arial"/>
                <a:ea typeface="微軟正黑體"/>
                <a:cs typeface="Calibri"/>
              </a:rPr>
              <a:t>Our </a:t>
            </a:r>
            <a:r>
              <a:rPr lang="en-US" sz="3800" dirty="0">
                <a:latin typeface="Arial"/>
                <a:ea typeface="微軟正黑體"/>
                <a:cs typeface="Calibri"/>
              </a:rPr>
              <a:t>Professional Training Team</a:t>
            </a:r>
            <a:endParaRPr lang="en-ID" sz="3800" dirty="0">
              <a:latin typeface="Arial"/>
              <a:ea typeface="微軟正黑體"/>
              <a:cs typeface="Calibri"/>
            </a:endParaRPr>
          </a:p>
        </p:txBody>
      </p:sp>
      <p:sp>
        <p:nvSpPr>
          <p:cNvPr id="4" name="矩形 20">
            <a:extLst>
              <a:ext uri="{FF2B5EF4-FFF2-40B4-BE49-F238E27FC236}">
                <a16:creationId xmlns:a16="http://schemas.microsoft.com/office/drawing/2014/main" id="{BE0F8A65-6959-7753-7DF5-C5C51DA03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99" y="1191007"/>
            <a:ext cx="6074582" cy="84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4EA972-4609-38F1-77C3-BBC418638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219" y="1067379"/>
            <a:ext cx="7201145" cy="576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5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12F687C9-6876-5184-EF42-C82D813594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10140" r="13150" b="7054"/>
          <a:stretch/>
        </p:blipFill>
        <p:spPr>
          <a:xfrm>
            <a:off x="69751" y="3427480"/>
            <a:ext cx="4481476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959FB0EB-3C6E-6E11-718F-B13943C63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r="1864"/>
          <a:stretch/>
        </p:blipFill>
        <p:spPr>
          <a:xfrm>
            <a:off x="4181437" y="3427470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20CC4BE-D319-953B-0DD1-2875D06C5756}"/>
              </a:ext>
            </a:extLst>
          </p:cNvPr>
          <p:cNvSpPr txBox="1">
            <a:spLocks/>
          </p:cNvSpPr>
          <p:nvPr/>
        </p:nvSpPr>
        <p:spPr>
          <a:xfrm>
            <a:off x="782198" y="1846933"/>
            <a:ext cx="4217924" cy="1279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j-cs"/>
              </a:rPr>
              <a:t>培訓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j-cs"/>
              </a:rPr>
              <a:t>課程剪影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Training Photos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5A2BC18-2921-01BD-035C-5FA29A820EF2}"/>
              </a:ext>
            </a:extLst>
          </p:cNvPr>
          <p:cNvSpPr txBox="1"/>
          <p:nvPr/>
        </p:nvSpPr>
        <p:spPr>
          <a:xfrm>
            <a:off x="598342" y="6364526"/>
            <a:ext cx="3503165" cy="3775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b="1" dirty="0">
                <a:latin typeface="Arial"/>
                <a:cs typeface="Arial"/>
              </a:rPr>
              <a:t> Design Thinking</a:t>
            </a:r>
            <a:endParaRPr lang="zh-HK" altLang="en-US" b="1" dirty="0">
              <a:latin typeface="Arial"/>
              <a:cs typeface="Arial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7018FCF-262A-648C-8A05-AB6892491697}"/>
              </a:ext>
            </a:extLst>
          </p:cNvPr>
          <p:cNvSpPr txBox="1"/>
          <p:nvPr/>
        </p:nvSpPr>
        <p:spPr>
          <a:xfrm>
            <a:off x="4551227" y="6360628"/>
            <a:ext cx="33224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b="1" dirty="0">
                <a:latin typeface="Arial"/>
                <a:cs typeface="Arial"/>
              </a:rPr>
              <a:t>W</a:t>
            </a:r>
            <a:r>
              <a:rPr lang="en-CA" altLang="zh-CN" b="1" dirty="0" err="1">
                <a:latin typeface="Arial"/>
                <a:cs typeface="Arial"/>
              </a:rPr>
              <a:t>hatzyourpoint</a:t>
            </a:r>
            <a:r>
              <a:rPr lang="en-CA" altLang="zh-CN" b="1" dirty="0">
                <a:latin typeface="Arial"/>
                <a:cs typeface="Arial"/>
              </a:rPr>
              <a:t> </a:t>
            </a:r>
            <a:r>
              <a:rPr lang="en-US" altLang="zh-CN" b="1" dirty="0">
                <a:latin typeface="Arial"/>
                <a:cs typeface="Arial"/>
              </a:rPr>
              <a:t>Program</a:t>
            </a:r>
            <a:r>
              <a:rPr lang="en-US" altLang="zh-CN" b="1" dirty="0"/>
              <a:t> </a:t>
            </a:r>
            <a:endParaRPr lang="zh-HK" altLang="en-US" b="1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68E6C-D270-4822-5B2B-A9F699A4D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327" y="28424"/>
            <a:ext cx="4310357" cy="3303532"/>
          </a:xfrm>
          <a:prstGeom prst="rect">
            <a:avLst/>
          </a:prstGeom>
        </p:spPr>
      </p:pic>
      <p:sp>
        <p:nvSpPr>
          <p:cNvPr id="11" name="文字方塊 7">
            <a:extLst>
              <a:ext uri="{FF2B5EF4-FFF2-40B4-BE49-F238E27FC236}">
                <a16:creationId xmlns:a16="http://schemas.microsoft.com/office/drawing/2014/main" id="{2699CAB3-C80A-921B-A59C-AB6AA5E6D97B}"/>
              </a:ext>
            </a:extLst>
          </p:cNvPr>
          <p:cNvSpPr txBox="1"/>
          <p:nvPr/>
        </p:nvSpPr>
        <p:spPr>
          <a:xfrm>
            <a:off x="8765590" y="2887559"/>
            <a:ext cx="3503165" cy="3775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CN" altLang="en-US" b="1" dirty="0">
                <a:latin typeface="微軟正黑體"/>
                <a:ea typeface="微軟正黑體"/>
              </a:rPr>
              <a:t>脫身法培訓</a:t>
            </a:r>
            <a:endParaRPr lang="zh-HK" altLang="en-US" b="1" dirty="0">
              <a:latin typeface="微軟正黑體"/>
              <a:ea typeface="微軟正黑體"/>
            </a:endParaRPr>
          </a:p>
        </p:txBody>
      </p:sp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5225092F-7DE8-DD41-98CA-B857750C91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2" b="18672"/>
          <a:stretch/>
        </p:blipFill>
        <p:spPr>
          <a:xfrm>
            <a:off x="4287674" y="28424"/>
            <a:ext cx="4230157" cy="3355577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14" name="Picture Placeholder 8">
            <a:extLst>
              <a:ext uri="{FF2B5EF4-FFF2-40B4-BE49-F238E27FC236}">
                <a16:creationId xmlns:a16="http://schemas.microsoft.com/office/drawing/2014/main" id="{0ACAA6DE-8D7F-81EA-CD57-92391F27C1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r="1864"/>
          <a:stretch/>
        </p:blipFill>
        <p:spPr>
          <a:xfrm>
            <a:off x="7822523" y="3375425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sp>
        <p:nvSpPr>
          <p:cNvPr id="17" name="文字方塊 9">
            <a:extLst>
              <a:ext uri="{FF2B5EF4-FFF2-40B4-BE49-F238E27FC236}">
                <a16:creationId xmlns:a16="http://schemas.microsoft.com/office/drawing/2014/main" id="{BBECBCF9-1BDA-E51E-8764-271FE5A18D39}"/>
              </a:ext>
            </a:extLst>
          </p:cNvPr>
          <p:cNvSpPr txBox="1"/>
          <p:nvPr/>
        </p:nvSpPr>
        <p:spPr>
          <a:xfrm>
            <a:off x="8238847" y="6360638"/>
            <a:ext cx="4033083" cy="3814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b="1" dirty="0">
                <a:latin typeface="Arial"/>
                <a:cs typeface="Arial"/>
              </a:rPr>
              <a:t>Frontline Leadership Dev Program</a:t>
            </a:r>
            <a:r>
              <a:rPr lang="en-US" altLang="zh-CN" b="1" dirty="0">
                <a:solidFill>
                  <a:srgbClr val="002060"/>
                </a:solidFill>
              </a:rPr>
              <a:t> </a:t>
            </a:r>
            <a:endParaRPr lang="zh-HK" altLang="en-US" b="1" dirty="0">
              <a:solidFill>
                <a:srgbClr val="002060"/>
              </a:solidFill>
            </a:endParaRPr>
          </a:p>
        </p:txBody>
      </p:sp>
      <p:sp>
        <p:nvSpPr>
          <p:cNvPr id="18" name="文字方塊 8">
            <a:extLst>
              <a:ext uri="{FF2B5EF4-FFF2-40B4-BE49-F238E27FC236}">
                <a16:creationId xmlns:a16="http://schemas.microsoft.com/office/drawing/2014/main" id="{7E3CD7F0-2D06-05E5-DE73-07D724C3B23A}"/>
              </a:ext>
            </a:extLst>
          </p:cNvPr>
          <p:cNvSpPr txBox="1"/>
          <p:nvPr/>
        </p:nvSpPr>
        <p:spPr>
          <a:xfrm>
            <a:off x="4893714" y="2941763"/>
            <a:ext cx="362411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b="1" dirty="0">
                <a:latin typeface="Arial"/>
                <a:cs typeface="Arial"/>
              </a:rPr>
              <a:t>Occupational Health Workshop</a:t>
            </a:r>
            <a:endParaRPr lang="zh-HK" alt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042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F28D6-0F32-4311-A361-AB230686A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599" y="191494"/>
            <a:ext cx="6335509" cy="1294215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zh-TW" altLang="en-US" sz="4400" dirty="0">
                <a:latin typeface="微軟正黑體"/>
                <a:ea typeface="微軟正黑體"/>
                <a:cs typeface="Calibri"/>
              </a:rPr>
              <a:t>職涯規劃 </a:t>
            </a:r>
            <a:r>
              <a:rPr lang="en-HK" sz="4400" dirty="0">
                <a:latin typeface="Arial"/>
                <a:ea typeface="微軟正黑體"/>
                <a:cs typeface="Calibri"/>
              </a:rPr>
              <a:t>Career Path</a:t>
            </a:r>
            <a:endParaRPr lang="en-ID" sz="4400" dirty="0">
              <a:latin typeface="Arial"/>
              <a:ea typeface="微軟正黑體"/>
              <a:cs typeface="Calibri"/>
            </a:endParaRPr>
          </a:p>
        </p:txBody>
      </p:sp>
      <p:sp>
        <p:nvSpPr>
          <p:cNvPr id="4" name="矩形 20">
            <a:extLst>
              <a:ext uri="{FF2B5EF4-FFF2-40B4-BE49-F238E27FC236}">
                <a16:creationId xmlns:a16="http://schemas.microsoft.com/office/drawing/2014/main" id="{BE0F8A65-6959-7753-7DF5-C5C51DA03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99" y="1191007"/>
            <a:ext cx="6074582" cy="84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7" descr="A colorful stairs with a black background&#10;&#10;Description automatically generated">
            <a:extLst>
              <a:ext uri="{FF2B5EF4-FFF2-40B4-BE49-F238E27FC236}">
                <a16:creationId xmlns:a16="http://schemas.microsoft.com/office/drawing/2014/main" id="{6B3D970C-B291-345B-E732-A44E06FC1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17" y="1109457"/>
            <a:ext cx="8625554" cy="5739928"/>
          </a:xfrm>
          <a:prstGeom prst="rect">
            <a:avLst/>
          </a:prstGeom>
          <a:scene3d>
            <a:camera prst="orthographicFront">
              <a:rot lat="0" lon="0" rev="21293999"/>
            </a:camera>
            <a:lightRig rig="threePt" dir="t"/>
          </a:scene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1A367F-CE63-D77F-CEA2-CF79E419C503}"/>
              </a:ext>
            </a:extLst>
          </p:cNvPr>
          <p:cNvSpPr txBox="1"/>
          <p:nvPr/>
        </p:nvSpPr>
        <p:spPr>
          <a:xfrm>
            <a:off x="4211339" y="4139641"/>
            <a:ext cx="199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Case Manager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AF459-70FF-4F1D-306B-1A32568D3B26}"/>
              </a:ext>
            </a:extLst>
          </p:cNvPr>
          <p:cNvSpPr txBox="1"/>
          <p:nvPr/>
        </p:nvSpPr>
        <p:spPr>
          <a:xfrm>
            <a:off x="2288223" y="4809956"/>
            <a:ext cx="157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Case Officer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32C4AA-F68E-FFC5-B046-352574F911B4}"/>
              </a:ext>
            </a:extLst>
          </p:cNvPr>
          <p:cNvSpPr txBox="1"/>
          <p:nvPr/>
        </p:nvSpPr>
        <p:spPr>
          <a:xfrm>
            <a:off x="7261988" y="2425558"/>
            <a:ext cx="253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Sr. Clinical Supervisor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600E3-3F7F-F728-28E9-120B677CF7D1}"/>
              </a:ext>
            </a:extLst>
          </p:cNvPr>
          <p:cNvSpPr txBox="1"/>
          <p:nvPr/>
        </p:nvSpPr>
        <p:spPr>
          <a:xfrm>
            <a:off x="6036655" y="3103910"/>
            <a:ext cx="149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04EC9"/>
                </a:solidFill>
              </a:rPr>
              <a:t>Supervisor</a:t>
            </a:r>
            <a:endParaRPr lang="en-US" dirty="0">
              <a:solidFill>
                <a:srgbClr val="004EC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5058BB-AAE9-6A2C-624E-F52525A6F481}"/>
              </a:ext>
            </a:extLst>
          </p:cNvPr>
          <p:cNvSpPr txBox="1"/>
          <p:nvPr/>
        </p:nvSpPr>
        <p:spPr>
          <a:xfrm>
            <a:off x="4211339" y="3623419"/>
            <a:ext cx="199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04EC9"/>
                </a:solidFill>
              </a:rPr>
              <a:t>Team Manager/ Unit-in-charge</a:t>
            </a:r>
            <a:endParaRPr lang="en-US" dirty="0">
              <a:solidFill>
                <a:srgbClr val="004EC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FC553E-FBE7-2631-E052-23325A3D7A3D}"/>
              </a:ext>
            </a:extLst>
          </p:cNvPr>
          <p:cNvSpPr txBox="1"/>
          <p:nvPr/>
        </p:nvSpPr>
        <p:spPr>
          <a:xfrm>
            <a:off x="2326058" y="4520269"/>
            <a:ext cx="178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04EC9"/>
                </a:solidFill>
              </a:rPr>
              <a:t>Social Worker</a:t>
            </a:r>
            <a:endParaRPr lang="en-US" dirty="0">
              <a:solidFill>
                <a:srgbClr val="004EC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A2967-5E0B-C43A-8ED3-016448C74643}"/>
              </a:ext>
            </a:extLst>
          </p:cNvPr>
          <p:cNvSpPr txBox="1"/>
          <p:nvPr/>
        </p:nvSpPr>
        <p:spPr>
          <a:xfrm>
            <a:off x="7261988" y="1833400"/>
            <a:ext cx="1969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04EC9"/>
                </a:solidFill>
              </a:rPr>
              <a:t>Division Head/ Superintendent</a:t>
            </a:r>
            <a:endParaRPr lang="en-US" dirty="0">
              <a:solidFill>
                <a:srgbClr val="004EC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1D02BF-3F7D-7D4B-F89C-3EDBC9D0097E}"/>
              </a:ext>
            </a:extLst>
          </p:cNvPr>
          <p:cNvSpPr txBox="1"/>
          <p:nvPr/>
        </p:nvSpPr>
        <p:spPr>
          <a:xfrm>
            <a:off x="553117" y="5650790"/>
            <a:ext cx="246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A4F01"/>
                </a:solidFill>
              </a:rPr>
              <a:t>Asst. Rehab Worker</a:t>
            </a:r>
            <a:endParaRPr lang="en-US" dirty="0">
              <a:solidFill>
                <a:srgbClr val="0A4F0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F2E692-3EB4-887F-C67B-8BBECE311F0B}"/>
              </a:ext>
            </a:extLst>
          </p:cNvPr>
          <p:cNvSpPr txBox="1"/>
          <p:nvPr/>
        </p:nvSpPr>
        <p:spPr>
          <a:xfrm>
            <a:off x="2326058" y="4230582"/>
            <a:ext cx="167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A4F01"/>
                </a:solidFill>
              </a:rPr>
              <a:t>Rehab Worker</a:t>
            </a:r>
            <a:endParaRPr lang="en-US" dirty="0">
              <a:solidFill>
                <a:srgbClr val="0A4F0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0D1649-45D0-FE40-FD4A-58678C3FCF75}"/>
              </a:ext>
            </a:extLst>
          </p:cNvPr>
          <p:cNvSpPr txBox="1"/>
          <p:nvPr/>
        </p:nvSpPr>
        <p:spPr>
          <a:xfrm>
            <a:off x="4211339" y="3357996"/>
            <a:ext cx="207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A4F01"/>
                </a:solidFill>
              </a:rPr>
              <a:t>Sr. Rehab Worker</a:t>
            </a:r>
            <a:endParaRPr lang="en-US" dirty="0">
              <a:solidFill>
                <a:srgbClr val="0A4F0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2A796C-BDA4-9FB4-0653-1D12600DE757}"/>
              </a:ext>
            </a:extLst>
          </p:cNvPr>
          <p:cNvSpPr txBox="1"/>
          <p:nvPr/>
        </p:nvSpPr>
        <p:spPr>
          <a:xfrm>
            <a:off x="553117" y="5984027"/>
            <a:ext cx="18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Program Worker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8B716B-BD08-A7A2-E48A-8643D7E26D7F}"/>
              </a:ext>
            </a:extLst>
          </p:cNvPr>
          <p:cNvSpPr txBox="1"/>
          <p:nvPr/>
        </p:nvSpPr>
        <p:spPr>
          <a:xfrm>
            <a:off x="553117" y="5297539"/>
            <a:ext cx="246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FF0000"/>
                </a:solidFill>
              </a:rPr>
              <a:t>Health Care Worker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65F15A-3454-FBC9-C8E5-277ECD4E8091}"/>
              </a:ext>
            </a:extLst>
          </p:cNvPr>
          <p:cNvSpPr txBox="1"/>
          <p:nvPr/>
        </p:nvSpPr>
        <p:spPr>
          <a:xfrm>
            <a:off x="2330226" y="3919426"/>
            <a:ext cx="188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FF0000"/>
                </a:solidFill>
              </a:rPr>
              <a:t>Health Worker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4F82AA-6553-83F7-9ADB-0E64AF8DC242}"/>
              </a:ext>
            </a:extLst>
          </p:cNvPr>
          <p:cNvSpPr txBox="1"/>
          <p:nvPr/>
        </p:nvSpPr>
        <p:spPr>
          <a:xfrm>
            <a:off x="4243313" y="2565924"/>
            <a:ext cx="1881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FF0000"/>
                </a:solidFill>
              </a:rPr>
              <a:t>Enrolled Nurse/ Registered Nurse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9734CE-9603-61FB-C070-D4FA9E06B4D0}"/>
              </a:ext>
            </a:extLst>
          </p:cNvPr>
          <p:cNvSpPr txBox="1"/>
          <p:nvPr/>
        </p:nvSpPr>
        <p:spPr>
          <a:xfrm>
            <a:off x="6056195" y="2610224"/>
            <a:ext cx="142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FF0000"/>
                </a:solidFill>
              </a:rPr>
              <a:t>Nursing Manager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Arrow: Up-Down 25">
            <a:extLst>
              <a:ext uri="{FF2B5EF4-FFF2-40B4-BE49-F238E27FC236}">
                <a16:creationId xmlns:a16="http://schemas.microsoft.com/office/drawing/2014/main" id="{98640403-0BC3-85CA-7EE0-90AEDB5B274F}"/>
              </a:ext>
            </a:extLst>
          </p:cNvPr>
          <p:cNvSpPr/>
          <p:nvPr/>
        </p:nvSpPr>
        <p:spPr>
          <a:xfrm>
            <a:off x="10219374" y="2425558"/>
            <a:ext cx="800100" cy="4020387"/>
          </a:xfrm>
          <a:prstGeom prst="up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2E833253-294A-9710-4865-53223CC016A6}"/>
              </a:ext>
            </a:extLst>
          </p:cNvPr>
          <p:cNvSpPr/>
          <p:nvPr/>
        </p:nvSpPr>
        <p:spPr>
          <a:xfrm>
            <a:off x="5768139" y="6067330"/>
            <a:ext cx="4333472" cy="770982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3E77CD8-77CF-FEB3-D727-5572069DF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23" y="157163"/>
            <a:ext cx="9226407" cy="101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/>
                <a:ea typeface="微軟正黑體"/>
              </a:rPr>
              <a:t>歡迎</a:t>
            </a:r>
            <a:r>
              <a:rPr lang="zh-TW" altLang="en-US" b="1" kern="0" dirty="0">
                <a:solidFill>
                  <a:schemeClr val="tx1"/>
                </a:solidFill>
                <a:latin typeface="微軟正黑體"/>
                <a:ea typeface="微軟正黑體"/>
              </a:rPr>
              <a:t>加入我們</a:t>
            </a:r>
            <a:r>
              <a:rPr kumimoji="1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/>
                <a:ea typeface="微軟正黑體"/>
              </a:rPr>
              <a:t> </a:t>
            </a:r>
            <a:r>
              <a:rPr kumimoji="1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Welcome to join us</a:t>
            </a:r>
            <a:endParaRPr lang="zh-TW" alt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4" name="矩形 19">
            <a:extLst>
              <a:ext uri="{FF2B5EF4-FFF2-40B4-BE49-F238E27FC236}">
                <a16:creationId xmlns:a16="http://schemas.microsoft.com/office/drawing/2014/main" id="{B473A1F8-4BE4-2099-6A39-0FEA17D79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7" y="1268413"/>
            <a:ext cx="6265863" cy="63500"/>
          </a:xfrm>
          <a:prstGeom prst="rect">
            <a:avLst/>
          </a:prstGeom>
          <a:solidFill>
            <a:srgbClr val="668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EAE6053-6501-AB7F-533F-84F7FCA499BC}"/>
              </a:ext>
            </a:extLst>
          </p:cNvPr>
          <p:cNvGrpSpPr/>
          <p:nvPr/>
        </p:nvGrpSpPr>
        <p:grpSpPr>
          <a:xfrm>
            <a:off x="2099063" y="1452423"/>
            <a:ext cx="7056785" cy="5353190"/>
            <a:chOff x="678548" y="1658868"/>
            <a:chExt cx="7056785" cy="5353190"/>
          </a:xfrm>
        </p:grpSpPr>
        <p:pic>
          <p:nvPicPr>
            <p:cNvPr id="6" name="圖片 5" descr="一張含有 向量圖形 的圖片&#10;&#10;自動產生的描述">
              <a:extLst>
                <a:ext uri="{FF2B5EF4-FFF2-40B4-BE49-F238E27FC236}">
                  <a16:creationId xmlns:a16="http://schemas.microsoft.com/office/drawing/2014/main" id="{0540903D-71A7-B3EE-6153-CF114262F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548" y="1658868"/>
              <a:ext cx="7056785" cy="535319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B42A3576-D277-200E-5C62-4E8C122CB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3350" y="2565400"/>
              <a:ext cx="865188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積極</a:t>
              </a:r>
              <a:endParaRPr kumimoji="1" lang="zh-TW" altLang="en-US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A7BCCA01-9F48-F131-D410-EC24453096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8888" y="4613275"/>
              <a:ext cx="865187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正面</a:t>
              </a:r>
              <a:endParaRPr kumimoji="1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12E2877-BC9D-A730-0A1D-B44DB859E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300" y="1916113"/>
              <a:ext cx="935038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投入</a:t>
              </a:r>
              <a:endParaRPr kumimoji="1" lang="zh-TW" altLang="en-US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1517230F-B397-92CB-6C0F-542119E4B313}"/>
                </a:ext>
              </a:extLst>
            </p:cNvPr>
            <p:cNvSpPr txBox="1"/>
            <p:nvPr/>
          </p:nvSpPr>
          <p:spPr>
            <a:xfrm>
              <a:off x="2268538" y="3398838"/>
              <a:ext cx="1008062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多元</a:t>
              </a:r>
              <a:endPara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92446E4F-8F7D-2E35-4AEE-E016029F90AA}"/>
                </a:ext>
              </a:extLst>
            </p:cNvPr>
            <p:cNvSpPr txBox="1"/>
            <p:nvPr/>
          </p:nvSpPr>
          <p:spPr>
            <a:xfrm>
              <a:off x="4536281" y="3051071"/>
              <a:ext cx="935037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體驗</a:t>
              </a:r>
              <a:endPara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65B580A9-1E25-4FC4-15A4-3D0C14436838}"/>
                </a:ext>
              </a:extLst>
            </p:cNvPr>
            <p:cNvSpPr txBox="1"/>
            <p:nvPr/>
          </p:nvSpPr>
          <p:spPr>
            <a:xfrm>
              <a:off x="6443663" y="3213100"/>
              <a:ext cx="1008062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分享</a:t>
              </a:r>
              <a:endPara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E9CDCAD0-5E84-21A6-4E07-9187BF384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1488" y="2303463"/>
              <a:ext cx="9350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理念</a:t>
              </a:r>
              <a:endParaRPr kumimoji="1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D0348E7-EB38-67AF-4665-D185CAEC0E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3663" y="4335463"/>
              <a:ext cx="9366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價值</a:t>
              </a:r>
              <a:endParaRPr kumimoji="1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F9B3A46A-1B68-2915-AEAB-16B4959593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5963" y="4859338"/>
              <a:ext cx="9366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服務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6" name="圖形 24" descr="階層圖 以實心填滿">
              <a:extLst>
                <a:ext uri="{FF2B5EF4-FFF2-40B4-BE49-F238E27FC236}">
                  <a16:creationId xmlns:a16="http://schemas.microsoft.com/office/drawing/2014/main" id="{D50BAEC7-8CFD-36C3-BB9D-8EB6070C4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9288" y="1989138"/>
              <a:ext cx="431800" cy="431800"/>
            </a:xfrm>
            <a:prstGeom prst="rect">
              <a:avLst/>
            </a:prstGeom>
          </p:spPr>
        </p:pic>
        <p:pic>
          <p:nvPicPr>
            <p:cNvPr id="17" name="圖形 26" descr="微笑的臉部輪廓 以實心填滿">
              <a:extLst>
                <a:ext uri="{FF2B5EF4-FFF2-40B4-BE49-F238E27FC236}">
                  <a16:creationId xmlns:a16="http://schemas.microsoft.com/office/drawing/2014/main" id="{8B937245-EA4D-F13B-C413-5AB334A1E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2850" y="3979863"/>
              <a:ext cx="406400" cy="407987"/>
            </a:xfrm>
            <a:prstGeom prst="rect">
              <a:avLst/>
            </a:prstGeom>
          </p:spPr>
        </p:pic>
        <p:pic>
          <p:nvPicPr>
            <p:cNvPr id="18" name="圖形 28" descr="講師 以實心填滿">
              <a:extLst>
                <a:ext uri="{FF2B5EF4-FFF2-40B4-BE49-F238E27FC236}">
                  <a16:creationId xmlns:a16="http://schemas.microsoft.com/office/drawing/2014/main" id="{F7979F0C-C496-FEC8-AF6A-65DC77286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3663" y="2233613"/>
              <a:ext cx="392112" cy="392112"/>
            </a:xfrm>
            <a:prstGeom prst="rect">
              <a:avLst/>
            </a:prstGeom>
          </p:spPr>
        </p:pic>
        <p:pic>
          <p:nvPicPr>
            <p:cNvPr id="19" name="圖形 34" descr="字幕 以實心填滿">
              <a:extLst>
                <a:ext uri="{FF2B5EF4-FFF2-40B4-BE49-F238E27FC236}">
                  <a16:creationId xmlns:a16="http://schemas.microsoft.com/office/drawing/2014/main" id="{F426AE9C-0AB8-C36D-4D5E-3436DE19A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0788" y="2254250"/>
              <a:ext cx="657225" cy="657225"/>
            </a:xfrm>
            <a:prstGeom prst="rect">
              <a:avLst/>
            </a:prstGeom>
          </p:spPr>
        </p:pic>
        <p:pic>
          <p:nvPicPr>
            <p:cNvPr id="20" name="圖形 36" descr="夾紙板 (打勾) 以實心填滿">
              <a:extLst>
                <a:ext uri="{FF2B5EF4-FFF2-40B4-BE49-F238E27FC236}">
                  <a16:creationId xmlns:a16="http://schemas.microsoft.com/office/drawing/2014/main" id="{86EC61C4-E03C-A867-6E9D-BB4445CE9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9800" y="2998788"/>
              <a:ext cx="400050" cy="400050"/>
            </a:xfrm>
            <a:prstGeom prst="rect">
              <a:avLst/>
            </a:prstGeom>
          </p:spPr>
        </p:pic>
        <p:pic>
          <p:nvPicPr>
            <p:cNvPr id="21" name="圖形 40" descr="好主意 以實心填滿">
              <a:extLst>
                <a:ext uri="{FF2B5EF4-FFF2-40B4-BE49-F238E27FC236}">
                  <a16:creationId xmlns:a16="http://schemas.microsoft.com/office/drawing/2014/main" id="{6D41AB04-D9B5-B7AC-AC97-87AD4201E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0975" y="3344863"/>
              <a:ext cx="481013" cy="481012"/>
            </a:xfrm>
            <a:prstGeom prst="rect">
              <a:avLst/>
            </a:prstGeom>
          </p:spPr>
        </p:pic>
        <p:pic>
          <p:nvPicPr>
            <p:cNvPr id="22" name="圖形 46" descr="燈泡與鉛筆 以實心填滿">
              <a:extLst>
                <a:ext uri="{FF2B5EF4-FFF2-40B4-BE49-F238E27FC236}">
                  <a16:creationId xmlns:a16="http://schemas.microsoft.com/office/drawing/2014/main" id="{56B55381-8255-BE17-3572-F2A608F9E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84600" y="2843213"/>
              <a:ext cx="492125" cy="492125"/>
            </a:xfrm>
            <a:prstGeom prst="rect">
              <a:avLst/>
            </a:prstGeom>
          </p:spPr>
        </p:pic>
        <p:pic>
          <p:nvPicPr>
            <p:cNvPr id="23" name="圖形 48" descr="蜘蛛網 以實心填滿">
              <a:extLst>
                <a:ext uri="{FF2B5EF4-FFF2-40B4-BE49-F238E27FC236}">
                  <a16:creationId xmlns:a16="http://schemas.microsoft.com/office/drawing/2014/main" id="{3A4A0346-B309-DF65-6993-EC6CC4C18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16563" y="4471988"/>
              <a:ext cx="280987" cy="280987"/>
            </a:xfrm>
            <a:prstGeom prst="rect">
              <a:avLst/>
            </a:prstGeom>
          </p:spPr>
        </p:pic>
        <p:pic>
          <p:nvPicPr>
            <p:cNvPr id="24" name="圖形 50" descr="連結 以實心填滿">
              <a:extLst>
                <a:ext uri="{FF2B5EF4-FFF2-40B4-BE49-F238E27FC236}">
                  <a16:creationId xmlns:a16="http://schemas.microsoft.com/office/drawing/2014/main" id="{0D9DFDF7-3B45-D518-BFAA-FFEF38479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24075" y="4597400"/>
              <a:ext cx="431800" cy="431800"/>
            </a:xfrm>
            <a:prstGeom prst="rect">
              <a:avLst/>
            </a:prstGeom>
          </p:spPr>
        </p:pic>
        <p:pic>
          <p:nvPicPr>
            <p:cNvPr id="25" name="圖形 56" descr="上升趨勢的橫條圖 以實心填滿">
              <a:extLst>
                <a:ext uri="{FF2B5EF4-FFF2-40B4-BE49-F238E27FC236}">
                  <a16:creationId xmlns:a16="http://schemas.microsoft.com/office/drawing/2014/main" id="{A718F511-592A-C453-9561-C543333CC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67250" y="2303463"/>
              <a:ext cx="336550" cy="336550"/>
            </a:xfrm>
            <a:prstGeom prst="rect">
              <a:avLst/>
            </a:prstGeom>
          </p:spPr>
        </p:pic>
        <p:pic>
          <p:nvPicPr>
            <p:cNvPr id="26" name="圖形 58" descr="星座 以實心填滿">
              <a:extLst>
                <a:ext uri="{FF2B5EF4-FFF2-40B4-BE49-F238E27FC236}">
                  <a16:creationId xmlns:a16="http://schemas.microsoft.com/office/drawing/2014/main" id="{0DF2E25B-91BF-8A52-8416-42A7F022D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57425" y="2625725"/>
              <a:ext cx="201613" cy="200025"/>
            </a:xfrm>
            <a:prstGeom prst="rect">
              <a:avLst/>
            </a:prstGeom>
          </p:spPr>
        </p:pic>
      </p:grpSp>
      <p:pic>
        <p:nvPicPr>
          <p:cNvPr id="27" name="Picture 2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3D48AE7-182D-D4BF-27FF-9575D7CCA3F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135" y="723759"/>
            <a:ext cx="2068584" cy="206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5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3E3BF5D-A194-7710-40E4-B95AB9AF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73" y="120316"/>
            <a:ext cx="10154653" cy="2962039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399C95BA-8F48-03E6-AFD2-B9B932893C0F}"/>
              </a:ext>
            </a:extLst>
          </p:cNvPr>
          <p:cNvSpPr txBox="1">
            <a:spLocks/>
          </p:cNvSpPr>
          <p:nvPr/>
        </p:nvSpPr>
        <p:spPr>
          <a:xfrm>
            <a:off x="7912770" y="469231"/>
            <a:ext cx="251860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聯繫我們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469EACE-42B9-EE75-6CBF-90374414EE12}"/>
              </a:ext>
            </a:extLst>
          </p:cNvPr>
          <p:cNvSpPr txBox="1">
            <a:spLocks/>
          </p:cNvSpPr>
          <p:nvPr/>
        </p:nvSpPr>
        <p:spPr>
          <a:xfrm>
            <a:off x="838200" y="3377699"/>
            <a:ext cx="10515600" cy="30351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latin typeface="微軟正黑體"/>
                <a:ea typeface="微軟正黑體"/>
              </a:rPr>
              <a:t>機構網站 </a:t>
            </a:r>
            <a:r>
              <a:rPr lang="en-US" altLang="zh-TW" dirty="0">
                <a:latin typeface="微軟正黑體"/>
                <a:ea typeface="微軟正黑體"/>
              </a:rPr>
              <a:t>Website: </a:t>
            </a:r>
            <a:r>
              <a:rPr lang="en-US" altLang="zh-TW" dirty="0">
                <a:latin typeface="微軟正黑體"/>
                <a:ea typeface="微軟正黑體"/>
                <a:hlinkClick r:id="rId3"/>
              </a:rPr>
              <a:t>https://yang.org.hk</a:t>
            </a:r>
            <a:endParaRPr lang="en-US" altLang="zh-TW" dirty="0">
              <a:latin typeface="微軟正黑體"/>
              <a:ea typeface="微軟正黑體"/>
            </a:endParaRPr>
          </a:p>
          <a:p>
            <a:pPr marL="0" indent="0">
              <a:buNone/>
            </a:pPr>
            <a:endParaRPr lang="en-US" altLang="zh-HK" dirty="0">
              <a:latin typeface="微軟正黑體"/>
              <a:ea typeface="微軟正黑體"/>
            </a:endParaRPr>
          </a:p>
          <a:p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電話 </a:t>
            </a:r>
            <a:r>
              <a:rPr lang="en-US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General line</a:t>
            </a:r>
            <a:r>
              <a:rPr lang="en-HK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2251 0888</a:t>
            </a:r>
          </a:p>
          <a:p>
            <a:pPr marL="0" indent="0">
              <a:buNone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電子郵件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Email: yang@yang.org.hk</a:t>
            </a: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2569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9083417" y="4277833"/>
            <a:ext cx="964119" cy="964119"/>
          </a:xfrm>
          <a:prstGeom prst="ellipse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7855138" y="1790159"/>
            <a:ext cx="1228279" cy="1228279"/>
          </a:xfrm>
          <a:prstGeom prst="ellipse">
            <a:avLst/>
          </a:prstGeom>
          <a:pattFill prst="ltUp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83F3E2-F118-FE28-403F-DA2FBADF1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9" b="39407"/>
          <a:stretch/>
        </p:blipFill>
        <p:spPr bwMode="auto">
          <a:xfrm>
            <a:off x="271125" y="3561647"/>
            <a:ext cx="7162800" cy="207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989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BCA29549-BABC-C6F7-A64C-8B5DE88FEEF4}"/>
              </a:ext>
            </a:extLst>
          </p:cNvPr>
          <p:cNvSpPr txBox="1"/>
          <p:nvPr/>
        </p:nvSpPr>
        <p:spPr>
          <a:xfrm>
            <a:off x="1367938" y="4148742"/>
            <a:ext cx="9655893" cy="1850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凝聚多元人才，委身社福，成為「社會服務實驗室」，提供創新、專業及多元化的社會服務</a:t>
            </a:r>
            <a:endParaRPr kumimoji="0" lang="en-US" altLang="zh-HK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 aim to gather a diversified team who are committed to social welfare, creating a “social services laboratory” that provides innovative, professional, and diversified social services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08AB1514-D391-C16D-5AE7-E7BE20EFB9B2}"/>
              </a:ext>
            </a:extLst>
          </p:cNvPr>
          <p:cNvSpPr txBox="1"/>
          <p:nvPr/>
        </p:nvSpPr>
        <p:spPr>
          <a:xfrm>
            <a:off x="1343994" y="3470772"/>
            <a:ext cx="460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36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使命</a:t>
            </a:r>
            <a:r>
              <a:rPr kumimoji="0" lang="zh-HK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ISSION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618CCF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B1E61ED-4889-226A-0E51-4FE3680C3CB0}"/>
              </a:ext>
            </a:extLst>
          </p:cNvPr>
          <p:cNvSpPr txBox="1"/>
          <p:nvPr/>
        </p:nvSpPr>
        <p:spPr>
          <a:xfrm>
            <a:off x="1299209" y="1356997"/>
            <a:ext cx="416687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願景</a:t>
            </a:r>
            <a:r>
              <a:rPr kumimoji="0" lang="zh-HK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ISION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618CCF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id="{B2E75AFC-E875-8524-E658-1C8F3A248DA3}"/>
              </a:ext>
            </a:extLst>
          </p:cNvPr>
          <p:cNvSpPr/>
          <p:nvPr/>
        </p:nvSpPr>
        <p:spPr>
          <a:xfrm rot="16200000">
            <a:off x="427063" y="2124094"/>
            <a:ext cx="1273449" cy="51329"/>
          </a:xfrm>
          <a:prstGeom prst="rect">
            <a:avLst/>
          </a:prstGeom>
          <a:solidFill>
            <a:srgbClr val="668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Rectangle 28">
            <a:extLst>
              <a:ext uri="{FF2B5EF4-FFF2-40B4-BE49-F238E27FC236}">
                <a16:creationId xmlns:a16="http://schemas.microsoft.com/office/drawing/2014/main" id="{919B8B3F-92B7-1DA6-06F3-86861E744D2A}"/>
              </a:ext>
            </a:extLst>
          </p:cNvPr>
          <p:cNvSpPr/>
          <p:nvPr/>
        </p:nvSpPr>
        <p:spPr>
          <a:xfrm rot="16200000">
            <a:off x="427064" y="4130290"/>
            <a:ext cx="1273449" cy="51329"/>
          </a:xfrm>
          <a:prstGeom prst="rect">
            <a:avLst/>
          </a:prstGeom>
          <a:solidFill>
            <a:srgbClr val="668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47695E8-5467-04F9-6233-68D840F09F23}"/>
              </a:ext>
            </a:extLst>
          </p:cNvPr>
          <p:cNvSpPr txBox="1"/>
          <p:nvPr/>
        </p:nvSpPr>
        <p:spPr>
          <a:xfrm>
            <a:off x="1299209" y="2000138"/>
            <a:ext cx="9967170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秉行基督信仰價值，實現公義關愛社會</a:t>
            </a:r>
            <a:endParaRPr kumimoji="0" lang="en-US" altLang="zh-HK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Uphold the value of Christian faith, while bringing social justice and care for the society.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2DB0C-2DFD-716F-12D9-2FCF599CCF56}"/>
              </a:ext>
            </a:extLst>
          </p:cNvPr>
          <p:cNvSpPr txBox="1"/>
          <p:nvPr/>
        </p:nvSpPr>
        <p:spPr>
          <a:xfrm>
            <a:off x="316921" y="265315"/>
            <a:ext cx="699050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100" normalizeH="0" baseline="0" noProof="0">
                <a:ln>
                  <a:noFill/>
                </a:ln>
                <a:effectLst/>
                <a:uLnTx/>
                <a:uFillTx/>
                <a:latin typeface="Microsoft JhengHei"/>
                <a:ea typeface="Microsoft JhengHei"/>
                <a:cs typeface="Calibri"/>
              </a:rPr>
              <a:t>我們的機構</a:t>
            </a:r>
            <a:r>
              <a:rPr kumimoji="0" lang="zh-TW" altLang="en-US" sz="4400" b="1" i="0" u="none" strike="noStrike" kern="1200" cap="none" spc="10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Inter" panose="020B0502030000000004" pitchFamily="34" charset="0"/>
                <a:cs typeface="Calibri"/>
              </a:rPr>
              <a:t> </a:t>
            </a:r>
            <a:r>
              <a:rPr kumimoji="0" lang="en-US" sz="4400" b="1" i="0" u="none" strike="noStrike" kern="1200" cap="none" spc="10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Inter" panose="020B0502030000000004" pitchFamily="34" charset="0"/>
                <a:cs typeface="Calibri"/>
              </a:rPr>
              <a:t>Our Agency</a:t>
            </a:r>
            <a:endParaRPr lang="en-US" sz="4400" b="1" i="0" u="none" strike="noStrike" kern="1200" cap="none" spc="100" normalizeH="0" baseline="0" noProof="0">
              <a:ln>
                <a:noFill/>
              </a:ln>
              <a:effectLst/>
              <a:uLnTx/>
              <a:uFillTx/>
              <a:latin typeface="Arial"/>
              <a:ea typeface="Inter" panose="020B0502030000000004" pitchFamily="34" charset="0"/>
              <a:cs typeface="Calibri"/>
            </a:endParaRPr>
          </a:p>
        </p:txBody>
      </p:sp>
      <p:sp>
        <p:nvSpPr>
          <p:cNvPr id="2" name="矩形 20">
            <a:extLst>
              <a:ext uri="{FF2B5EF4-FFF2-40B4-BE49-F238E27FC236}">
                <a16:creationId xmlns:a16="http://schemas.microsoft.com/office/drawing/2014/main" id="{1DB0F21C-E639-1621-06A1-AEA09F445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24" y="1005588"/>
            <a:ext cx="6074582" cy="84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07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0">
            <a:extLst>
              <a:ext uri="{FF2B5EF4-FFF2-40B4-BE49-F238E27FC236}">
                <a16:creationId xmlns:a16="http://schemas.microsoft.com/office/drawing/2014/main" id="{7F738AC4-28CD-8E6A-EEFC-08E38C8958E8}"/>
              </a:ext>
            </a:extLst>
          </p:cNvPr>
          <p:cNvSpPr txBox="1"/>
          <p:nvPr/>
        </p:nvSpPr>
        <p:spPr>
          <a:xfrm>
            <a:off x="1200592" y="1482994"/>
            <a:ext cx="355690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36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價值</a:t>
            </a:r>
            <a:r>
              <a:rPr kumimoji="0" lang="zh-TW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V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ALUES 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618CCF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id="{B2E75AFC-E875-8524-E658-1C8F3A248DA3}"/>
              </a:ext>
            </a:extLst>
          </p:cNvPr>
          <p:cNvSpPr/>
          <p:nvPr/>
        </p:nvSpPr>
        <p:spPr>
          <a:xfrm rot="16200000">
            <a:off x="427063" y="2195354"/>
            <a:ext cx="1273449" cy="51329"/>
          </a:xfrm>
          <a:prstGeom prst="rect">
            <a:avLst/>
          </a:prstGeom>
          <a:solidFill>
            <a:srgbClr val="668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2DB0C-2DFD-716F-12D9-2FCF599CCF56}"/>
              </a:ext>
            </a:extLst>
          </p:cNvPr>
          <p:cNvSpPr txBox="1"/>
          <p:nvPr/>
        </p:nvSpPr>
        <p:spPr>
          <a:xfrm>
            <a:off x="380492" y="360010"/>
            <a:ext cx="699050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zh-TW" altLang="en-US" sz="4400" b="1" i="0" u="none" strike="noStrike" kern="1200" cap="none" spc="100" normalizeH="0" baseline="0" noProof="0">
                <a:ln>
                  <a:noFill/>
                </a:ln>
                <a:effectLst/>
                <a:uLnTx/>
                <a:uFillTx/>
                <a:latin typeface="Microsoft JhengHei"/>
                <a:ea typeface="Microsoft JhengHei"/>
                <a:cs typeface="Calibri"/>
              </a:rPr>
              <a:t>我們的機構</a:t>
            </a:r>
            <a:r>
              <a:rPr lang="zh-TW" altLang="en-US" sz="4400" b="1" spc="100">
                <a:latin typeface="Microsoft JhengHei"/>
                <a:ea typeface="Microsoft JhengHei"/>
                <a:cs typeface="Calibri"/>
              </a:rPr>
              <a:t> </a:t>
            </a:r>
            <a:r>
              <a:rPr kumimoji="0" lang="en-US" sz="4400" b="1" i="0" u="none" strike="noStrike" kern="1200" cap="none" spc="10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Inter" panose="020B0502030000000004" pitchFamily="34" charset="0"/>
                <a:cs typeface="Calibri"/>
              </a:rPr>
              <a:t>Our Agency</a:t>
            </a:r>
            <a:endParaRPr lang="en-US" sz="4400" b="1" i="0" u="none" strike="noStrike" kern="1200" cap="none" spc="100" normalizeH="0" baseline="0" noProof="0">
              <a:ln>
                <a:noFill/>
              </a:ln>
              <a:effectLst/>
              <a:uLnTx/>
              <a:uFillTx/>
              <a:latin typeface="Arial"/>
              <a:ea typeface="Inter" panose="020B0502030000000004" pitchFamily="34" charset="0"/>
              <a:cs typeface="Calibri"/>
            </a:endParaRPr>
          </a:p>
        </p:txBody>
      </p:sp>
      <p:sp>
        <p:nvSpPr>
          <p:cNvPr id="3" name="矩形 20">
            <a:extLst>
              <a:ext uri="{FF2B5EF4-FFF2-40B4-BE49-F238E27FC236}">
                <a16:creationId xmlns:a16="http://schemas.microsoft.com/office/drawing/2014/main" id="{B8A8958A-E33D-3B4D-80C3-4F730F91D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99" y="1191007"/>
            <a:ext cx="6074582" cy="84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Untitled (1)">
            <a:hlinkClick r:id="" action="ppaction://media"/>
            <a:extLst>
              <a:ext uri="{FF2B5EF4-FFF2-40B4-BE49-F238E27FC236}">
                <a16:creationId xmlns:a16="http://schemas.microsoft.com/office/drawing/2014/main" id="{533D942E-1A9C-4409-B3FD-D4BDCB504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6933" y="1363009"/>
            <a:ext cx="961813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0">
            <a:extLst>
              <a:ext uri="{FF2B5EF4-FFF2-40B4-BE49-F238E27FC236}">
                <a16:creationId xmlns:a16="http://schemas.microsoft.com/office/drawing/2014/main" id="{7F738AC4-28CD-8E6A-EEFC-08E38C8958E8}"/>
              </a:ext>
            </a:extLst>
          </p:cNvPr>
          <p:cNvSpPr txBox="1"/>
          <p:nvPr/>
        </p:nvSpPr>
        <p:spPr>
          <a:xfrm>
            <a:off x="1200592" y="1482994"/>
            <a:ext cx="355690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3600" b="1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價值</a:t>
            </a:r>
            <a:r>
              <a:rPr kumimoji="0" lang="zh-TW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V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18CC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ALUES 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618CCF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id="{B2E75AFC-E875-8524-E658-1C8F3A248DA3}"/>
              </a:ext>
            </a:extLst>
          </p:cNvPr>
          <p:cNvSpPr/>
          <p:nvPr/>
        </p:nvSpPr>
        <p:spPr>
          <a:xfrm rot="16200000">
            <a:off x="427063" y="2195354"/>
            <a:ext cx="1273449" cy="51329"/>
          </a:xfrm>
          <a:prstGeom prst="rect">
            <a:avLst/>
          </a:prstGeom>
          <a:solidFill>
            <a:srgbClr val="668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2DB0C-2DFD-716F-12D9-2FCF599CCF56}"/>
              </a:ext>
            </a:extLst>
          </p:cNvPr>
          <p:cNvSpPr txBox="1"/>
          <p:nvPr/>
        </p:nvSpPr>
        <p:spPr>
          <a:xfrm>
            <a:off x="380492" y="360010"/>
            <a:ext cx="699050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zh-TW" altLang="en-US" sz="4400" b="1" i="0" u="none" strike="noStrike" kern="1200" cap="none" spc="100" normalizeH="0" baseline="0" noProof="0">
                <a:ln>
                  <a:noFill/>
                </a:ln>
                <a:effectLst/>
                <a:uLnTx/>
                <a:uFillTx/>
                <a:latin typeface="Microsoft JhengHei"/>
                <a:ea typeface="Microsoft JhengHei"/>
                <a:cs typeface="Calibri"/>
              </a:rPr>
              <a:t>我們的機構</a:t>
            </a:r>
            <a:r>
              <a:rPr lang="zh-TW" altLang="en-US" sz="4400" b="1" spc="100">
                <a:latin typeface="Microsoft JhengHei"/>
                <a:ea typeface="Microsoft JhengHei"/>
                <a:cs typeface="Calibri"/>
              </a:rPr>
              <a:t> </a:t>
            </a:r>
            <a:r>
              <a:rPr kumimoji="0" lang="en-US" sz="4400" b="1" i="0" u="none" strike="noStrike" kern="1200" cap="none" spc="10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Inter" panose="020B0502030000000004" pitchFamily="34" charset="0"/>
                <a:cs typeface="Calibri"/>
              </a:rPr>
              <a:t>Our Agency</a:t>
            </a:r>
            <a:endParaRPr lang="en-US" sz="4400" b="1" i="0" u="none" strike="noStrike" kern="1200" cap="none" spc="100" normalizeH="0" baseline="0" noProof="0">
              <a:ln>
                <a:noFill/>
              </a:ln>
              <a:effectLst/>
              <a:uLnTx/>
              <a:uFillTx/>
              <a:latin typeface="Arial"/>
              <a:ea typeface="Inter" panose="020B0502030000000004" pitchFamily="34" charset="0"/>
              <a:cs typeface="Calibri"/>
            </a:endParaRPr>
          </a:p>
        </p:txBody>
      </p:sp>
      <p:sp>
        <p:nvSpPr>
          <p:cNvPr id="3" name="矩形 20">
            <a:extLst>
              <a:ext uri="{FF2B5EF4-FFF2-40B4-BE49-F238E27FC236}">
                <a16:creationId xmlns:a16="http://schemas.microsoft.com/office/drawing/2014/main" id="{B8A8958A-E33D-3B4D-80C3-4F730F91D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99" y="1191007"/>
            <a:ext cx="6074582" cy="84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915EA40-4E38-A3BE-AF04-C2CD640C9075}"/>
              </a:ext>
            </a:extLst>
          </p:cNvPr>
          <p:cNvSpPr/>
          <p:nvPr/>
        </p:nvSpPr>
        <p:spPr>
          <a:xfrm>
            <a:off x="1147572" y="3146912"/>
            <a:ext cx="9896856" cy="1415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A9D0D61B-B8F3-5F69-EC4F-0A09FFE5691D}"/>
              </a:ext>
            </a:extLst>
          </p:cNvPr>
          <p:cNvSpPr/>
          <p:nvPr/>
        </p:nvSpPr>
        <p:spPr>
          <a:xfrm>
            <a:off x="1147572" y="4040532"/>
            <a:ext cx="9896856" cy="1203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3E6945E1-835A-9BC1-5C47-EF77A8000778}"/>
              </a:ext>
            </a:extLst>
          </p:cNvPr>
          <p:cNvSpPr/>
          <p:nvPr/>
        </p:nvSpPr>
        <p:spPr>
          <a:xfrm>
            <a:off x="1147572" y="1865905"/>
            <a:ext cx="9896856" cy="1231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4322C0AD-E802-A1A2-9A24-4B72F2918935}"/>
              </a:ext>
            </a:extLst>
          </p:cNvPr>
          <p:cNvSpPr/>
          <p:nvPr/>
        </p:nvSpPr>
        <p:spPr>
          <a:xfrm>
            <a:off x="1147572" y="5153052"/>
            <a:ext cx="9896856" cy="7056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003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96181C8B-0728-22B6-065B-8D2225552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15" y="1037736"/>
            <a:ext cx="6074582" cy="84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EAE39DCC-5DF4-E97A-50AF-FFE79B3834C0}"/>
              </a:ext>
            </a:extLst>
          </p:cNvPr>
          <p:cNvSpPr txBox="1">
            <a:spLocks/>
          </p:cNvSpPr>
          <p:nvPr/>
        </p:nvSpPr>
        <p:spPr bwMode="auto">
          <a:xfrm>
            <a:off x="410154" y="627561"/>
            <a:ext cx="11298035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>
              <a:defRPr/>
            </a:pPr>
            <a:r>
              <a:rPr kumimoji="0" lang="zh-TW" altLang="en-US" b="1">
                <a:solidFill>
                  <a:schemeClr val="tx1"/>
                </a:solidFill>
                <a:latin typeface="微軟正黑體"/>
                <a:ea typeface="微軟正黑體"/>
                <a:cs typeface="+mn-cs"/>
              </a:rPr>
              <a:t>我們的服務 </a:t>
            </a:r>
            <a:r>
              <a:rPr kumimoji="0" lang="zh-TW" altLang="en-US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Our Service</a:t>
            </a:r>
            <a:r>
              <a:rPr lang="zh-TW" altLang="en-US" b="1" kern="0">
                <a:solidFill>
                  <a:schemeClr val="tx1"/>
                </a:solidFill>
                <a:latin typeface="callibri"/>
                <a:ea typeface="微軟正黑體"/>
              </a:rPr>
              <a:t> </a:t>
            </a:r>
            <a:endParaRPr kumimoji="1" lang="en-US" altLang="zh-TW" sz="44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l">
              <a:defRPr/>
            </a:pPr>
            <a:endParaRPr lang="zh-HK" altLang="en-US" sz="44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238">
            <a:extLst>
              <a:ext uri="{FF2B5EF4-FFF2-40B4-BE49-F238E27FC236}">
                <a16:creationId xmlns:a16="http://schemas.microsoft.com/office/drawing/2014/main" id="{E99E6D2C-D851-9BB0-EA82-2EC0530BF45D}"/>
              </a:ext>
            </a:extLst>
          </p:cNvPr>
          <p:cNvGrpSpPr>
            <a:grpSpLocks/>
          </p:cNvGrpSpPr>
          <p:nvPr/>
        </p:nvGrpSpPr>
        <p:grpSpPr bwMode="auto">
          <a:xfrm>
            <a:off x="410154" y="1237160"/>
            <a:ext cx="11062531" cy="5526676"/>
            <a:chOff x="-330578" y="2048020"/>
            <a:chExt cx="9537924" cy="4492935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49D4D68C-5D93-8ABD-E6EB-740A7A894C89}"/>
                </a:ext>
              </a:extLst>
            </p:cNvPr>
            <p:cNvSpPr/>
            <p:nvPr/>
          </p:nvSpPr>
          <p:spPr>
            <a:xfrm>
              <a:off x="2628467" y="4005604"/>
              <a:ext cx="1582815" cy="158289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" name="群組 224">
              <a:extLst>
                <a:ext uri="{FF2B5EF4-FFF2-40B4-BE49-F238E27FC236}">
                  <a16:creationId xmlns:a16="http://schemas.microsoft.com/office/drawing/2014/main" id="{27D89992-143D-5741-B5D2-CB20E44931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30578" y="2048020"/>
              <a:ext cx="9537924" cy="4180701"/>
              <a:chOff x="-91732" y="1907419"/>
              <a:chExt cx="9537924" cy="4180701"/>
            </a:xfrm>
          </p:grpSpPr>
          <p:sp>
            <p:nvSpPr>
              <p:cNvPr id="13" name="TextBox 4">
                <a:extLst>
                  <a:ext uri="{FF2B5EF4-FFF2-40B4-BE49-F238E27FC236}">
                    <a16:creationId xmlns:a16="http://schemas.microsoft.com/office/drawing/2014/main" id="{FA86BF67-6437-A01F-DFE6-AD00499D85AA}"/>
                  </a:ext>
                </a:extLst>
              </p:cNvPr>
              <p:cNvSpPr txBox="1"/>
              <p:nvPr/>
            </p:nvSpPr>
            <p:spPr>
              <a:xfrm flipH="1">
                <a:off x="-91732" y="2756023"/>
                <a:ext cx="2709706" cy="130108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indent="-285750" algn="r" defTabSz="914240">
                  <a:buFont typeface="Wingdings" panose="05000000000000000000" pitchFamily="2" charset="2"/>
                  <a:buChar char="Ø"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libri"/>
                    <a:ea typeface="微軟正黑體"/>
                    <a:cs typeface="Arial"/>
                  </a:rPr>
                  <a:t>九龍東、九龍</a:t>
                </a:r>
                <a:r>
                  <a:rPr lang="zh-TW" altLang="en-US" sz="1600" kern="0">
                    <a:solidFill>
                      <a:srgbClr val="000000"/>
                    </a:solidFill>
                    <a:latin typeface="callibri"/>
                    <a:ea typeface="微軟正黑體"/>
                    <a:cs typeface="Arial"/>
                  </a:rPr>
                  <a:t>西</a:t>
                </a:r>
                <a:endParaRPr lang="en-US" altLang="zh-TW" sz="1600" kern="0">
                  <a:solidFill>
                    <a:srgbClr val="000000"/>
                  </a:solidFill>
                  <a:latin typeface="callibri"/>
                  <a:ea typeface="微軟正黑體"/>
                  <a:cs typeface="Arial"/>
                </a:endParaRPr>
              </a:p>
              <a:p>
                <a:pPr algn="r" defTabSz="914240">
                  <a:defRPr/>
                </a:pPr>
                <a:r>
                  <a:rPr lang="zh-TW" altLang="en-US" sz="1600" kern="0">
                    <a:solidFill>
                      <a:srgbClr val="000000"/>
                    </a:solidFill>
                    <a:latin typeface="callibri"/>
                    <a:ea typeface="微軟正黑體"/>
                    <a:cs typeface="Arial"/>
                  </a:rPr>
                  <a:t>九龍</a:t>
                </a: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libri"/>
                    <a:ea typeface="微軟正黑體"/>
                    <a:cs typeface="Arial"/>
                  </a:rPr>
                  <a:t>東</a:t>
                </a:r>
                <a:r>
                  <a:rPr lang="zh-TW" altLang="en-US" sz="1600" kern="0">
                    <a:solidFill>
                      <a:srgbClr val="000000"/>
                    </a:solidFill>
                    <a:latin typeface="callibri"/>
                    <a:ea typeface="微軟正黑體"/>
                    <a:cs typeface="Arial"/>
                  </a:rPr>
                  <a:t> - </a:t>
                </a: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libri"/>
                    <a:ea typeface="微軟正黑體"/>
                    <a:cs typeface="Arial"/>
                  </a:rPr>
                  <a:t>家居照顧服務</a:t>
                </a:r>
                <a:endParaRPr lang="en-US" altLang="zh-TW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callibri"/>
                  <a:ea typeface="微軟正黑體"/>
                  <a:cs typeface="Arial"/>
                </a:endParaRPr>
              </a:p>
              <a:p>
                <a:pPr algn="r" defTabSz="914240">
                  <a:defRPr/>
                </a:pPr>
                <a:r>
                  <a:rPr lang="zh-TW" altLang="en-US" sz="1600" kern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libri"/>
                    <a:ea typeface="微軟正黑體" panose="020B0604030504040204" pitchFamily="34" charset="-120"/>
                    <a:cs typeface="Arial" panose="020B0604020202020204" pitchFamily="34" charset="0"/>
                  </a:rPr>
                  <a:t>深水埗護養院暨日間護理服務</a:t>
                </a:r>
                <a:br>
                  <a:rPr lang="en-US" altLang="zh-TW"/>
                </a:br>
                <a:endParaRPr lang="en-US" altLang="zh-TW"/>
              </a:p>
              <a:p>
                <a:pPr marL="342900" marR="0" lvl="0" indent="-342900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olway"/>
                  <a:buAutoNum type="arabicPeriod"/>
                  <a:tabLst/>
                  <a:defRPr/>
                </a:pPr>
                <a:endParaRPr lang="en-US" altLang="zh-TW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libri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marL="285750" indent="-285750" algn="r" defTabSz="914240">
                  <a:buFont typeface="Wingdings" panose="05000000000000000000" pitchFamily="2" charset="2"/>
                  <a:buChar char="Ø"/>
                  <a:defRPr/>
                </a:pPr>
                <a:endParaRPr lang="en-US" sz="1600">
                  <a:solidFill>
                    <a:srgbClr val="000000">
                      <a:lumMod val="75000"/>
                      <a:lumOff val="25000"/>
                    </a:srgbClr>
                  </a:solidFill>
                  <a:latin typeface="callibri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593E2441-686F-68C7-E352-8F0A55CB18A3}"/>
                  </a:ext>
                </a:extLst>
              </p:cNvPr>
              <p:cNvSpPr txBox="1"/>
              <p:nvPr/>
            </p:nvSpPr>
            <p:spPr>
              <a:xfrm>
                <a:off x="460546" y="2447223"/>
                <a:ext cx="2138467" cy="3194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618CCF">
                        <a:lumMod val="2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libri"/>
                    <a:ea typeface="微軟正黑體" panose="020B0604030504040204" pitchFamily="34" charset="-120"/>
                    <a:cs typeface="+mn-cs"/>
                  </a:rPr>
                  <a:t>長者服務部 </a:t>
                </a:r>
                <a:endPara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618CCF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libri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5" name="Rectangle 1">
                <a:extLst>
                  <a:ext uri="{FF2B5EF4-FFF2-40B4-BE49-F238E27FC236}">
                    <a16:creationId xmlns:a16="http://schemas.microsoft.com/office/drawing/2014/main" id="{D21A6E3D-52F1-B55F-F4A9-F75C5178530A}"/>
                  </a:ext>
                </a:extLst>
              </p:cNvPr>
              <p:cNvSpPr/>
              <p:nvPr/>
            </p:nvSpPr>
            <p:spPr>
              <a:xfrm>
                <a:off x="2610125" y="2393243"/>
                <a:ext cx="49215" cy="797005"/>
              </a:xfrm>
              <a:prstGeom prst="rect">
                <a:avLst/>
              </a:prstGeom>
              <a:solidFill>
                <a:srgbClr val="7030A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95">
                <a:extLst>
                  <a:ext uri="{FF2B5EF4-FFF2-40B4-BE49-F238E27FC236}">
                    <a16:creationId xmlns:a16="http://schemas.microsoft.com/office/drawing/2014/main" id="{A38C1BC6-57B0-4CF2-D754-404257252259}"/>
                  </a:ext>
                </a:extLst>
              </p:cNvPr>
              <p:cNvSpPr txBox="1"/>
              <p:nvPr/>
            </p:nvSpPr>
            <p:spPr>
              <a:xfrm>
                <a:off x="6572880" y="2722083"/>
                <a:ext cx="2873312" cy="6755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marR="0" lvl="0" indent="-285750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油尖旺區、 何文田區、 </a:t>
                </a:r>
                <a:endParaRPr kumimoji="0" lang="en-US" altLang="zh-TW" sz="16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defTabSz="914240">
                  <a:defRPr/>
                </a:pPr>
                <a:r>
                  <a:rPr lang="en-US" altLang="zh-TW" sz="1600" kern="0">
                    <a:solidFill>
                      <a:srgbClr val="000000"/>
                    </a:solidFill>
                    <a:latin typeface="微軟正黑體"/>
                    <a:ea typeface="微軟正黑體"/>
                    <a:cs typeface="Arial"/>
                  </a:rPr>
                  <a:t>      </a:t>
                </a:r>
                <a:r>
                  <a:rPr kumimoji="0" lang="en-US" altLang="zh-TW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軟正黑體"/>
                    <a:ea typeface="微軟正黑體"/>
                    <a:cs typeface="Arial"/>
                  </a:rPr>
                  <a:t> </a:t>
                </a: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軟正黑體"/>
                    <a:ea typeface="微軟正黑體"/>
                    <a:cs typeface="Arial"/>
                  </a:rPr>
                  <a:t>沙田區、外展服務</a:t>
                </a:r>
                <a:endParaRPr lang="en-US" altLang="zh-TW" sz="1600" kern="0">
                  <a:solidFill>
                    <a:srgbClr val="000000"/>
                  </a:solidFill>
                  <a:latin typeface="微軟正黑體"/>
                  <a:ea typeface="微軟正黑體"/>
                  <a:cs typeface="Arial"/>
                </a:endParaRPr>
              </a:p>
              <a:p>
                <a:pPr marR="0" lvl="0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zh-TW" altLang="zh-HK" sz="1600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96">
                <a:extLst>
                  <a:ext uri="{FF2B5EF4-FFF2-40B4-BE49-F238E27FC236}">
                    <a16:creationId xmlns:a16="http://schemas.microsoft.com/office/drawing/2014/main" id="{083A1C61-E66B-DD7F-526D-E6B00867AC12}"/>
                  </a:ext>
                </a:extLst>
              </p:cNvPr>
              <p:cNvSpPr txBox="1"/>
              <p:nvPr/>
            </p:nvSpPr>
            <p:spPr>
              <a:xfrm>
                <a:off x="6539379" y="2447223"/>
                <a:ext cx="2136879" cy="3194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618CCF">
                        <a:lumMod val="2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libri"/>
                    <a:ea typeface="微軟正黑體" panose="020B0604030504040204" pitchFamily="34" charset="-120"/>
                    <a:cs typeface="+mn-cs"/>
                  </a:rPr>
                  <a:t>青少年服務部 </a:t>
                </a:r>
                <a:endPara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618CCF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libri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8" name="Rectangle 94">
                <a:extLst>
                  <a:ext uri="{FF2B5EF4-FFF2-40B4-BE49-F238E27FC236}">
                    <a16:creationId xmlns:a16="http://schemas.microsoft.com/office/drawing/2014/main" id="{B84EB522-31F5-D48A-9017-45ED1BA97C45}"/>
                  </a:ext>
                </a:extLst>
              </p:cNvPr>
              <p:cNvSpPr/>
              <p:nvPr/>
            </p:nvSpPr>
            <p:spPr>
              <a:xfrm>
                <a:off x="6488577" y="2393243"/>
                <a:ext cx="50802" cy="797005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A3D80CFC-EE35-FDC7-F6D7-D9087C596E88}"/>
                  </a:ext>
                </a:extLst>
              </p:cNvPr>
              <p:cNvSpPr/>
              <p:nvPr/>
            </p:nvSpPr>
            <p:spPr>
              <a:xfrm>
                <a:off x="4699377" y="3865003"/>
                <a:ext cx="1582815" cy="1582895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libri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0" name="Group 32">
                <a:extLst>
                  <a:ext uri="{FF2B5EF4-FFF2-40B4-BE49-F238E27FC236}">
                    <a16:creationId xmlns:a16="http://schemas.microsoft.com/office/drawing/2014/main" id="{02EC5BE6-96F9-EAC8-BD47-BD0BBB0E921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4647" y="1907419"/>
                <a:ext cx="1193858" cy="104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" name="Group 47">
                <a:extLst>
                  <a:ext uri="{FF2B5EF4-FFF2-40B4-BE49-F238E27FC236}">
                    <a16:creationId xmlns:a16="http://schemas.microsoft.com/office/drawing/2014/main" id="{15CEE3F8-D0DF-9444-00E5-1366E5B22665}"/>
                  </a:ext>
                </a:extLst>
              </p:cNvPr>
              <p:cNvGrpSpPr/>
              <p:nvPr/>
            </p:nvGrpSpPr>
            <p:grpSpPr>
              <a:xfrm>
                <a:off x="4209522" y="4576585"/>
                <a:ext cx="26151" cy="119247"/>
                <a:chOff x="3627926" y="4782010"/>
                <a:chExt cx="28887" cy="131726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5" name="Freeform 24">
                  <a:extLst>
                    <a:ext uri="{FF2B5EF4-FFF2-40B4-BE49-F238E27FC236}">
                      <a16:creationId xmlns:a16="http://schemas.microsoft.com/office/drawing/2014/main" id="{E48EF20A-911D-A958-1203-FF0B2754A5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27926" y="4883693"/>
                  <a:ext cx="19065" cy="30043"/>
                </a:xfrm>
                <a:custGeom>
                  <a:avLst/>
                  <a:gdLst>
                    <a:gd name="T0" fmla="*/ 33 w 65"/>
                    <a:gd name="T1" fmla="*/ 58 h 104"/>
                    <a:gd name="T2" fmla="*/ 25 w 65"/>
                    <a:gd name="T3" fmla="*/ 70 h 104"/>
                    <a:gd name="T4" fmla="*/ 0 w 65"/>
                    <a:gd name="T5" fmla="*/ 104 h 104"/>
                    <a:gd name="T6" fmla="*/ 33 w 65"/>
                    <a:gd name="T7" fmla="*/ 58 h 104"/>
                    <a:gd name="T8" fmla="*/ 40 w 65"/>
                    <a:gd name="T9" fmla="*/ 47 h 104"/>
                    <a:gd name="T10" fmla="*/ 37 w 65"/>
                    <a:gd name="T11" fmla="*/ 52 h 104"/>
                    <a:gd name="T12" fmla="*/ 33 w 65"/>
                    <a:gd name="T13" fmla="*/ 58 h 104"/>
                    <a:gd name="T14" fmla="*/ 40 w 65"/>
                    <a:gd name="T15" fmla="*/ 47 h 104"/>
                    <a:gd name="T16" fmla="*/ 65 w 65"/>
                    <a:gd name="T17" fmla="*/ 0 h 104"/>
                    <a:gd name="T18" fmla="*/ 46 w 65"/>
                    <a:gd name="T19" fmla="*/ 35 h 104"/>
                    <a:gd name="T20" fmla="*/ 40 w 65"/>
                    <a:gd name="T21" fmla="*/ 47 h 104"/>
                    <a:gd name="T22" fmla="*/ 65 w 65"/>
                    <a:gd name="T23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5" h="104">
                      <a:moveTo>
                        <a:pt x="33" y="58"/>
                      </a:moveTo>
                      <a:lnTo>
                        <a:pt x="25" y="70"/>
                      </a:lnTo>
                      <a:lnTo>
                        <a:pt x="0" y="104"/>
                      </a:lnTo>
                      <a:lnTo>
                        <a:pt x="33" y="58"/>
                      </a:lnTo>
                      <a:close/>
                      <a:moveTo>
                        <a:pt x="40" y="47"/>
                      </a:moveTo>
                      <a:lnTo>
                        <a:pt x="37" y="52"/>
                      </a:lnTo>
                      <a:lnTo>
                        <a:pt x="33" y="58"/>
                      </a:lnTo>
                      <a:lnTo>
                        <a:pt x="40" y="47"/>
                      </a:lnTo>
                      <a:close/>
                      <a:moveTo>
                        <a:pt x="65" y="0"/>
                      </a:moveTo>
                      <a:lnTo>
                        <a:pt x="46" y="35"/>
                      </a:lnTo>
                      <a:lnTo>
                        <a:pt x="40" y="47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C30003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lIns="68580" tIns="34290" rIns="68580" bIns="34290"/>
                <a:lstStyle/>
                <a:p>
                  <a:pPr marL="0" marR="0" lvl="0" indent="0" algn="l" defTabSz="9142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Freeform 26">
                  <a:extLst>
                    <a:ext uri="{FF2B5EF4-FFF2-40B4-BE49-F238E27FC236}">
                      <a16:creationId xmlns:a16="http://schemas.microsoft.com/office/drawing/2014/main" id="{41D9DF01-CCC1-3EA5-C5B8-833FC78AAA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1036" y="4782010"/>
                  <a:ext cx="5777" cy="21377"/>
                </a:xfrm>
                <a:custGeom>
                  <a:avLst/>
                  <a:gdLst>
                    <a:gd name="T0" fmla="*/ 0 w 19"/>
                    <a:gd name="T1" fmla="*/ 0 h 74"/>
                    <a:gd name="T2" fmla="*/ 11 w 19"/>
                    <a:gd name="T3" fmla="*/ 37 h 74"/>
                    <a:gd name="T4" fmla="*/ 19 w 19"/>
                    <a:gd name="T5" fmla="*/ 74 h 74"/>
                    <a:gd name="T6" fmla="*/ 11 w 19"/>
                    <a:gd name="T7" fmla="*/ 37 h 74"/>
                    <a:gd name="T8" fmla="*/ 0 w 19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4">
                      <a:moveTo>
                        <a:pt x="0" y="0"/>
                      </a:moveTo>
                      <a:lnTo>
                        <a:pt x="11" y="37"/>
                      </a:lnTo>
                      <a:lnTo>
                        <a:pt x="19" y="74"/>
                      </a:lnTo>
                      <a:lnTo>
                        <a:pt x="11" y="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30003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lIns="68580" tIns="34290" rIns="68580" bIns="34290"/>
                <a:lstStyle/>
                <a:p>
                  <a:pPr marL="0" marR="0" lvl="0" indent="0" algn="l" defTabSz="9142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libri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Freeform 44">
                <a:extLst>
                  <a:ext uri="{FF2B5EF4-FFF2-40B4-BE49-F238E27FC236}">
                    <a16:creationId xmlns:a16="http://schemas.microsoft.com/office/drawing/2014/main" id="{D459D079-0878-54EA-EB8D-6FC9629E4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1181" y="4563572"/>
                <a:ext cx="338153" cy="227035"/>
              </a:xfrm>
              <a:custGeom>
                <a:avLst/>
                <a:gdLst>
                  <a:gd name="T0" fmla="*/ 1322 w 1322"/>
                  <a:gd name="T1" fmla="*/ 0 h 886"/>
                  <a:gd name="T2" fmla="*/ 1318 w 1322"/>
                  <a:gd name="T3" fmla="*/ 1 h 886"/>
                  <a:gd name="T4" fmla="*/ 1306 w 1322"/>
                  <a:gd name="T5" fmla="*/ 7 h 886"/>
                  <a:gd name="T6" fmla="*/ 1289 w 1322"/>
                  <a:gd name="T7" fmla="*/ 14 h 886"/>
                  <a:gd name="T8" fmla="*/ 1265 w 1322"/>
                  <a:gd name="T9" fmla="*/ 26 h 886"/>
                  <a:gd name="T10" fmla="*/ 1235 w 1322"/>
                  <a:gd name="T11" fmla="*/ 41 h 886"/>
                  <a:gd name="T12" fmla="*/ 1199 w 1322"/>
                  <a:gd name="T13" fmla="*/ 59 h 886"/>
                  <a:gd name="T14" fmla="*/ 1157 w 1322"/>
                  <a:gd name="T15" fmla="*/ 79 h 886"/>
                  <a:gd name="T16" fmla="*/ 1113 w 1322"/>
                  <a:gd name="T17" fmla="*/ 102 h 886"/>
                  <a:gd name="T18" fmla="*/ 1063 w 1322"/>
                  <a:gd name="T19" fmla="*/ 126 h 886"/>
                  <a:gd name="T20" fmla="*/ 1011 w 1322"/>
                  <a:gd name="T21" fmla="*/ 155 h 886"/>
                  <a:gd name="T22" fmla="*/ 955 w 1322"/>
                  <a:gd name="T23" fmla="*/ 183 h 886"/>
                  <a:gd name="T24" fmla="*/ 896 w 1322"/>
                  <a:gd name="T25" fmla="*/ 215 h 886"/>
                  <a:gd name="T26" fmla="*/ 836 w 1322"/>
                  <a:gd name="T27" fmla="*/ 249 h 886"/>
                  <a:gd name="T28" fmla="*/ 773 w 1322"/>
                  <a:gd name="T29" fmla="*/ 284 h 886"/>
                  <a:gd name="T30" fmla="*/ 710 w 1322"/>
                  <a:gd name="T31" fmla="*/ 321 h 886"/>
                  <a:gd name="T32" fmla="*/ 647 w 1322"/>
                  <a:gd name="T33" fmla="*/ 360 h 886"/>
                  <a:gd name="T34" fmla="*/ 582 w 1322"/>
                  <a:gd name="T35" fmla="*/ 400 h 886"/>
                  <a:gd name="T36" fmla="*/ 519 w 1322"/>
                  <a:gd name="T37" fmla="*/ 440 h 886"/>
                  <a:gd name="T38" fmla="*/ 456 w 1322"/>
                  <a:gd name="T39" fmla="*/ 483 h 886"/>
                  <a:gd name="T40" fmla="*/ 393 w 1322"/>
                  <a:gd name="T41" fmla="*/ 526 h 886"/>
                  <a:gd name="T42" fmla="*/ 334 w 1322"/>
                  <a:gd name="T43" fmla="*/ 569 h 886"/>
                  <a:gd name="T44" fmla="*/ 276 w 1322"/>
                  <a:gd name="T45" fmla="*/ 614 h 886"/>
                  <a:gd name="T46" fmla="*/ 221 w 1322"/>
                  <a:gd name="T47" fmla="*/ 660 h 886"/>
                  <a:gd name="T48" fmla="*/ 168 w 1322"/>
                  <a:gd name="T49" fmla="*/ 704 h 886"/>
                  <a:gd name="T50" fmla="*/ 119 w 1322"/>
                  <a:gd name="T51" fmla="*/ 750 h 886"/>
                  <a:gd name="T52" fmla="*/ 75 w 1322"/>
                  <a:gd name="T53" fmla="*/ 796 h 886"/>
                  <a:gd name="T54" fmla="*/ 36 w 1322"/>
                  <a:gd name="T55" fmla="*/ 842 h 886"/>
                  <a:gd name="T56" fmla="*/ 0 w 1322"/>
                  <a:gd name="T57" fmla="*/ 886 h 886"/>
                  <a:gd name="T58" fmla="*/ 2 w 1322"/>
                  <a:gd name="T59" fmla="*/ 883 h 886"/>
                  <a:gd name="T60" fmla="*/ 8 w 1322"/>
                  <a:gd name="T61" fmla="*/ 875 h 886"/>
                  <a:gd name="T62" fmla="*/ 16 w 1322"/>
                  <a:gd name="T63" fmla="*/ 862 h 886"/>
                  <a:gd name="T64" fmla="*/ 29 w 1322"/>
                  <a:gd name="T65" fmla="*/ 843 h 886"/>
                  <a:gd name="T66" fmla="*/ 45 w 1322"/>
                  <a:gd name="T67" fmla="*/ 819 h 886"/>
                  <a:gd name="T68" fmla="*/ 66 w 1322"/>
                  <a:gd name="T69" fmla="*/ 791 h 886"/>
                  <a:gd name="T70" fmla="*/ 92 w 1322"/>
                  <a:gd name="T71" fmla="*/ 760 h 886"/>
                  <a:gd name="T72" fmla="*/ 122 w 1322"/>
                  <a:gd name="T73" fmla="*/ 724 h 886"/>
                  <a:gd name="T74" fmla="*/ 158 w 1322"/>
                  <a:gd name="T75" fmla="*/ 685 h 886"/>
                  <a:gd name="T76" fmla="*/ 200 w 1322"/>
                  <a:gd name="T77" fmla="*/ 644 h 886"/>
                  <a:gd name="T78" fmla="*/ 246 w 1322"/>
                  <a:gd name="T79" fmla="*/ 601 h 886"/>
                  <a:gd name="T80" fmla="*/ 297 w 1322"/>
                  <a:gd name="T81" fmla="*/ 555 h 886"/>
                  <a:gd name="T82" fmla="*/ 356 w 1322"/>
                  <a:gd name="T83" fmla="*/ 506 h 886"/>
                  <a:gd name="T84" fmla="*/ 420 w 1322"/>
                  <a:gd name="T85" fmla="*/ 457 h 886"/>
                  <a:gd name="T86" fmla="*/ 492 w 1322"/>
                  <a:gd name="T87" fmla="*/ 406 h 886"/>
                  <a:gd name="T88" fmla="*/ 570 w 1322"/>
                  <a:gd name="T89" fmla="*/ 354 h 886"/>
                  <a:gd name="T90" fmla="*/ 654 w 1322"/>
                  <a:gd name="T91" fmla="*/ 302 h 886"/>
                  <a:gd name="T92" fmla="*/ 746 w 1322"/>
                  <a:gd name="T93" fmla="*/ 251 h 886"/>
                  <a:gd name="T94" fmla="*/ 845 w 1322"/>
                  <a:gd name="T95" fmla="*/ 198 h 886"/>
                  <a:gd name="T96" fmla="*/ 952 w 1322"/>
                  <a:gd name="T97" fmla="*/ 148 h 886"/>
                  <a:gd name="T98" fmla="*/ 1067 w 1322"/>
                  <a:gd name="T99" fmla="*/ 96 h 886"/>
                  <a:gd name="T100" fmla="*/ 1190 w 1322"/>
                  <a:gd name="T101" fmla="*/ 47 h 886"/>
                  <a:gd name="T102" fmla="*/ 1322 w 1322"/>
                  <a:gd name="T103" fmla="*/ 0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22" h="886">
                    <a:moveTo>
                      <a:pt x="1322" y="0"/>
                    </a:moveTo>
                    <a:lnTo>
                      <a:pt x="1318" y="1"/>
                    </a:lnTo>
                    <a:lnTo>
                      <a:pt x="1306" y="7"/>
                    </a:lnTo>
                    <a:lnTo>
                      <a:pt x="1289" y="14"/>
                    </a:lnTo>
                    <a:lnTo>
                      <a:pt x="1265" y="26"/>
                    </a:lnTo>
                    <a:lnTo>
                      <a:pt x="1235" y="41"/>
                    </a:lnTo>
                    <a:lnTo>
                      <a:pt x="1199" y="59"/>
                    </a:lnTo>
                    <a:lnTo>
                      <a:pt x="1157" y="79"/>
                    </a:lnTo>
                    <a:lnTo>
                      <a:pt x="1113" y="102"/>
                    </a:lnTo>
                    <a:lnTo>
                      <a:pt x="1063" y="126"/>
                    </a:lnTo>
                    <a:lnTo>
                      <a:pt x="1011" y="155"/>
                    </a:lnTo>
                    <a:lnTo>
                      <a:pt x="955" y="183"/>
                    </a:lnTo>
                    <a:lnTo>
                      <a:pt x="896" y="215"/>
                    </a:lnTo>
                    <a:lnTo>
                      <a:pt x="836" y="249"/>
                    </a:lnTo>
                    <a:lnTo>
                      <a:pt x="773" y="284"/>
                    </a:lnTo>
                    <a:lnTo>
                      <a:pt x="710" y="321"/>
                    </a:lnTo>
                    <a:lnTo>
                      <a:pt x="647" y="360"/>
                    </a:lnTo>
                    <a:lnTo>
                      <a:pt x="582" y="400"/>
                    </a:lnTo>
                    <a:lnTo>
                      <a:pt x="519" y="440"/>
                    </a:lnTo>
                    <a:lnTo>
                      <a:pt x="456" y="483"/>
                    </a:lnTo>
                    <a:lnTo>
                      <a:pt x="393" y="526"/>
                    </a:lnTo>
                    <a:lnTo>
                      <a:pt x="334" y="569"/>
                    </a:lnTo>
                    <a:lnTo>
                      <a:pt x="276" y="614"/>
                    </a:lnTo>
                    <a:lnTo>
                      <a:pt x="221" y="660"/>
                    </a:lnTo>
                    <a:lnTo>
                      <a:pt x="168" y="704"/>
                    </a:lnTo>
                    <a:lnTo>
                      <a:pt x="119" y="750"/>
                    </a:lnTo>
                    <a:lnTo>
                      <a:pt x="75" y="796"/>
                    </a:lnTo>
                    <a:lnTo>
                      <a:pt x="36" y="842"/>
                    </a:lnTo>
                    <a:lnTo>
                      <a:pt x="0" y="886"/>
                    </a:lnTo>
                    <a:lnTo>
                      <a:pt x="2" y="883"/>
                    </a:lnTo>
                    <a:lnTo>
                      <a:pt x="8" y="875"/>
                    </a:lnTo>
                    <a:lnTo>
                      <a:pt x="16" y="862"/>
                    </a:lnTo>
                    <a:lnTo>
                      <a:pt x="29" y="843"/>
                    </a:lnTo>
                    <a:lnTo>
                      <a:pt x="45" y="819"/>
                    </a:lnTo>
                    <a:lnTo>
                      <a:pt x="66" y="791"/>
                    </a:lnTo>
                    <a:lnTo>
                      <a:pt x="92" y="760"/>
                    </a:lnTo>
                    <a:lnTo>
                      <a:pt x="122" y="724"/>
                    </a:lnTo>
                    <a:lnTo>
                      <a:pt x="158" y="685"/>
                    </a:lnTo>
                    <a:lnTo>
                      <a:pt x="200" y="644"/>
                    </a:lnTo>
                    <a:lnTo>
                      <a:pt x="246" y="601"/>
                    </a:lnTo>
                    <a:lnTo>
                      <a:pt x="297" y="555"/>
                    </a:lnTo>
                    <a:lnTo>
                      <a:pt x="356" y="506"/>
                    </a:lnTo>
                    <a:lnTo>
                      <a:pt x="420" y="457"/>
                    </a:lnTo>
                    <a:lnTo>
                      <a:pt x="492" y="406"/>
                    </a:lnTo>
                    <a:lnTo>
                      <a:pt x="570" y="354"/>
                    </a:lnTo>
                    <a:lnTo>
                      <a:pt x="654" y="302"/>
                    </a:lnTo>
                    <a:lnTo>
                      <a:pt x="746" y="251"/>
                    </a:lnTo>
                    <a:lnTo>
                      <a:pt x="845" y="198"/>
                    </a:lnTo>
                    <a:lnTo>
                      <a:pt x="952" y="148"/>
                    </a:lnTo>
                    <a:lnTo>
                      <a:pt x="1067" y="96"/>
                    </a:lnTo>
                    <a:lnTo>
                      <a:pt x="1190" y="47"/>
                    </a:lnTo>
                    <a:lnTo>
                      <a:pt x="132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pPr marL="0" marR="0" lvl="0" indent="0" algn="l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 14">
                <a:extLst>
                  <a:ext uri="{FF2B5EF4-FFF2-40B4-BE49-F238E27FC236}">
                    <a16:creationId xmlns:a16="http://schemas.microsoft.com/office/drawing/2014/main" id="{6831B909-E878-E6BB-10BC-315E7EBB040A}"/>
                  </a:ext>
                </a:extLst>
              </p:cNvPr>
              <p:cNvSpPr/>
              <p:nvPr/>
            </p:nvSpPr>
            <p:spPr>
              <a:xfrm>
                <a:off x="2860962" y="4943022"/>
                <a:ext cx="477861" cy="476298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63500" sx="114000" sy="114000" algn="ctr" rotWithShape="0">
                  <a:prstClr val="black">
                    <a:alpha val="32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107">
                <a:extLst>
                  <a:ext uri="{FF2B5EF4-FFF2-40B4-BE49-F238E27FC236}">
                    <a16:creationId xmlns:a16="http://schemas.microsoft.com/office/drawing/2014/main" id="{445DE888-542B-1F3A-FB0F-42315BA1A5B8}"/>
                  </a:ext>
                </a:extLst>
              </p:cNvPr>
              <p:cNvSpPr txBox="1"/>
              <p:nvPr/>
            </p:nvSpPr>
            <p:spPr>
              <a:xfrm>
                <a:off x="228082" y="4604852"/>
                <a:ext cx="2323050" cy="1483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社區支援服務、</a:t>
                </a:r>
                <a:endParaRPr kumimoji="0" lang="en-US" altLang="zh-TW" sz="16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marL="0" marR="0" lvl="0" indent="0" algn="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喜晴計劃</a:t>
                </a:r>
                <a:r>
                  <a:rPr kumimoji="0" lang="en-US" altLang="zh-TW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家居照顧服務、</a:t>
                </a:r>
                <a:endParaRPr kumimoji="0" lang="en-US" altLang="zh-TW" sz="16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marL="0" marR="0" lvl="0" indent="0" algn="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牽晴計劃 </a:t>
                </a:r>
                <a:r>
                  <a:rPr kumimoji="0" lang="en-US" altLang="zh-TW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-</a:t>
                </a: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嚴重肢體傷殘</a:t>
                </a:r>
                <a:endParaRPr kumimoji="0" lang="en-US" altLang="zh-TW" sz="16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marL="0" marR="0" lvl="0" indent="0" algn="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人士綜合支援服務計劃、</a:t>
                </a:r>
                <a:endParaRPr kumimoji="0" lang="en-US" altLang="zh-TW" sz="16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marL="0" marR="0" lvl="0" indent="0" algn="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院舍支援服務、</a:t>
                </a:r>
                <a:endParaRPr kumimoji="0" lang="en-US" altLang="zh-TW" sz="16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marL="0" marR="0" lvl="0" indent="0" algn="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住宿照顧服務、</a:t>
                </a:r>
                <a:endParaRPr kumimoji="0" lang="en-US" altLang="zh-TW" sz="16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marL="0" marR="0" lvl="0" indent="0" algn="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到校學前康復服務</a:t>
                </a:r>
              </a:p>
            </p:txBody>
          </p:sp>
          <p:sp>
            <p:nvSpPr>
              <p:cNvPr id="26" name="TextBox 108">
                <a:extLst>
                  <a:ext uri="{FF2B5EF4-FFF2-40B4-BE49-F238E27FC236}">
                    <a16:creationId xmlns:a16="http://schemas.microsoft.com/office/drawing/2014/main" id="{C2390EBC-6DDF-8C03-F151-992FA00513F4}"/>
                  </a:ext>
                </a:extLst>
              </p:cNvPr>
              <p:cNvSpPr txBox="1"/>
              <p:nvPr/>
            </p:nvSpPr>
            <p:spPr>
              <a:xfrm>
                <a:off x="460546" y="4209524"/>
                <a:ext cx="2138466" cy="3194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HK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618CCF">
                        <a:lumMod val="2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libri"/>
                    <a:ea typeface="微軟正黑體" panose="020B0604030504040204" pitchFamily="34" charset="-120"/>
                    <a:cs typeface="+mn-cs"/>
                  </a:rPr>
                  <a:t>復康服務部 </a:t>
                </a:r>
              </a:p>
            </p:txBody>
          </p:sp>
          <p:sp>
            <p:nvSpPr>
              <p:cNvPr id="27" name="Rectangle 109">
                <a:extLst>
                  <a:ext uri="{FF2B5EF4-FFF2-40B4-BE49-F238E27FC236}">
                    <a16:creationId xmlns:a16="http://schemas.microsoft.com/office/drawing/2014/main" id="{17A470A7-B7E2-53AB-3D25-A3819EF7DD46}"/>
                  </a:ext>
                </a:extLst>
              </p:cNvPr>
              <p:cNvSpPr/>
              <p:nvPr/>
            </p:nvSpPr>
            <p:spPr>
              <a:xfrm>
                <a:off x="2610125" y="4209524"/>
                <a:ext cx="49215" cy="798593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98">
                <a:extLst>
                  <a:ext uri="{FF2B5EF4-FFF2-40B4-BE49-F238E27FC236}">
                    <a16:creationId xmlns:a16="http://schemas.microsoft.com/office/drawing/2014/main" id="{6C5A7F9B-51CB-AC11-D384-017B14A8ECEB}"/>
                  </a:ext>
                </a:extLst>
              </p:cNvPr>
              <p:cNvSpPr txBox="1"/>
              <p:nvPr/>
            </p:nvSpPr>
            <p:spPr>
              <a:xfrm>
                <a:off x="6539379" y="4639956"/>
                <a:ext cx="2000149" cy="67556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285750" marR="0" lvl="0" indent="-285750" algn="l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libri"/>
                    <a:ea typeface="微軟正黑體" panose="020B0604030504040204" pitchFamily="34" charset="-120"/>
                    <a:cs typeface="Arial" panose="020B0604020202020204" pitchFamily="34" charset="0"/>
                  </a:rPr>
                  <a:t>旺角綜合家庭服務、</a:t>
                </a:r>
                <a:endParaRPr kumimoji="0" lang="en-US" altLang="zh-TW" sz="16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libri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marL="0" marR="0" lvl="0" indent="0" algn="l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libri"/>
                    <a:ea typeface="微軟正黑體" panose="020B0604030504040204" pitchFamily="34" charset="-120"/>
                    <a:cs typeface="Arial" panose="020B0604020202020204" pitchFamily="34" charset="0"/>
                  </a:rPr>
                  <a:t>      臨床心理服務、</a:t>
                </a:r>
                <a:endParaRPr kumimoji="0" lang="en-US" altLang="zh-TW" sz="16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libri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marL="0" marR="0" lvl="0" indent="0" algn="l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libri"/>
                    <a:ea typeface="微軟正黑體" panose="020B0604030504040204" pitchFamily="34" charset="-120"/>
                    <a:cs typeface="Arial" panose="020B0604020202020204" pitchFamily="34" charset="0"/>
                  </a:rPr>
                  <a:t>      幼稚園駐校社工服務</a:t>
                </a:r>
              </a:p>
            </p:txBody>
          </p:sp>
          <p:sp>
            <p:nvSpPr>
              <p:cNvPr id="29" name="TextBox 102">
                <a:extLst>
                  <a:ext uri="{FF2B5EF4-FFF2-40B4-BE49-F238E27FC236}">
                    <a16:creationId xmlns:a16="http://schemas.microsoft.com/office/drawing/2014/main" id="{AFF8FC33-3B69-6678-ABAB-6F894C18D2E9}"/>
                  </a:ext>
                </a:extLst>
              </p:cNvPr>
              <p:cNvSpPr txBox="1"/>
              <p:nvPr/>
            </p:nvSpPr>
            <p:spPr>
              <a:xfrm>
                <a:off x="6539379" y="4209267"/>
                <a:ext cx="2136879" cy="3194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618CCF">
                        <a:lumMod val="2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libri"/>
                    <a:ea typeface="微軟正黑體" panose="020B0604030504040204" pitchFamily="34" charset="-120"/>
                    <a:cs typeface="+mn-cs"/>
                  </a:rPr>
                  <a:t>家庭服務部</a:t>
                </a:r>
                <a:endPara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618CCF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libri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0" name="Rectangle 103">
                <a:extLst>
                  <a:ext uri="{FF2B5EF4-FFF2-40B4-BE49-F238E27FC236}">
                    <a16:creationId xmlns:a16="http://schemas.microsoft.com/office/drawing/2014/main" id="{22E37BDF-765D-D7A9-92CA-32B4512C9EA0}"/>
                  </a:ext>
                </a:extLst>
              </p:cNvPr>
              <p:cNvSpPr/>
              <p:nvPr/>
            </p:nvSpPr>
            <p:spPr>
              <a:xfrm>
                <a:off x="6488577" y="4209524"/>
                <a:ext cx="50802" cy="798593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 83">
                <a:extLst>
                  <a:ext uri="{FF2B5EF4-FFF2-40B4-BE49-F238E27FC236}">
                    <a16:creationId xmlns:a16="http://schemas.microsoft.com/office/drawing/2014/main" id="{2C7AFE11-99D8-70BC-6B1D-ACF3D3CBEECC}"/>
                  </a:ext>
                </a:extLst>
              </p:cNvPr>
              <p:cNvSpPr/>
              <p:nvPr/>
            </p:nvSpPr>
            <p:spPr>
              <a:xfrm>
                <a:off x="2860962" y="1964575"/>
                <a:ext cx="1582815" cy="1582896"/>
              </a:xfrm>
              <a:prstGeom prst="rect">
                <a:avLst/>
              </a:prstGeom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84">
                <a:extLst>
                  <a:ext uri="{FF2B5EF4-FFF2-40B4-BE49-F238E27FC236}">
                    <a16:creationId xmlns:a16="http://schemas.microsoft.com/office/drawing/2014/main" id="{0536D238-3789-CA1F-8270-10DC7B22145A}"/>
                  </a:ext>
                </a:extLst>
              </p:cNvPr>
              <p:cNvSpPr/>
              <p:nvPr/>
            </p:nvSpPr>
            <p:spPr>
              <a:xfrm>
                <a:off x="4720016" y="1956637"/>
                <a:ext cx="1582814" cy="1582895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85">
                <a:extLst>
                  <a:ext uri="{FF2B5EF4-FFF2-40B4-BE49-F238E27FC236}">
                    <a16:creationId xmlns:a16="http://schemas.microsoft.com/office/drawing/2014/main" id="{CFA99E10-BCEC-0E52-23CE-9F9E10DFA550}"/>
                  </a:ext>
                </a:extLst>
              </p:cNvPr>
              <p:cNvSpPr/>
              <p:nvPr/>
            </p:nvSpPr>
            <p:spPr>
              <a:xfrm>
                <a:off x="2860962" y="1967750"/>
                <a:ext cx="477861" cy="477886"/>
              </a:xfrm>
              <a:prstGeom prst="rect">
                <a:avLst/>
              </a:prstGeom>
              <a:solidFill>
                <a:srgbClr val="644DA7"/>
              </a:solidFill>
              <a:ln w="25400" cap="flat" cmpd="sng" algn="ctr">
                <a:noFill/>
                <a:prstDash val="solid"/>
              </a:ln>
              <a:effectLst>
                <a:outerShdw blurRad="63500" sx="114000" sy="114000" algn="ctr" rotWithShape="0">
                  <a:prstClr val="black">
                    <a:alpha val="32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86">
                <a:extLst>
                  <a:ext uri="{FF2B5EF4-FFF2-40B4-BE49-F238E27FC236}">
                    <a16:creationId xmlns:a16="http://schemas.microsoft.com/office/drawing/2014/main" id="{D1A38F52-CFC1-F289-DD0B-613F967B093D}"/>
                  </a:ext>
                </a:extLst>
              </p:cNvPr>
              <p:cNvSpPr/>
              <p:nvPr/>
            </p:nvSpPr>
            <p:spPr>
              <a:xfrm>
                <a:off x="5801155" y="1967750"/>
                <a:ext cx="477861" cy="477886"/>
              </a:xfrm>
              <a:prstGeom prst="rect">
                <a:avLst/>
              </a:prstGeom>
              <a:solidFill>
                <a:srgbClr val="6BA74A"/>
              </a:solidFill>
              <a:ln w="25400" cap="flat" cmpd="sng" algn="ctr">
                <a:noFill/>
                <a:prstDash val="solid"/>
              </a:ln>
              <a:effectLst>
                <a:outerShdw blurRad="63500" sx="114000" sy="114000" algn="ctr" rotWithShape="0">
                  <a:prstClr val="black">
                    <a:alpha val="32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4" name="Rectangle 15">
                <a:extLst>
                  <a:ext uri="{FF2B5EF4-FFF2-40B4-BE49-F238E27FC236}">
                    <a16:creationId xmlns:a16="http://schemas.microsoft.com/office/drawing/2014/main" id="{D68DF24B-165A-3D2D-806D-E0E3C0FAFFFC}"/>
                  </a:ext>
                </a:extLst>
              </p:cNvPr>
              <p:cNvSpPr/>
              <p:nvPr/>
            </p:nvSpPr>
            <p:spPr>
              <a:xfrm>
                <a:off x="5773774" y="4951195"/>
                <a:ext cx="477861" cy="477885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>
                <a:outerShdw blurRad="63500" sx="114000" sy="114000" algn="ctr" rotWithShape="0">
                  <a:prstClr val="black">
                    <a:alpha val="32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CD18A1B8-21A6-3C96-277D-7BFBB589B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21825" r="10185"/>
            <a:stretch>
              <a:fillRect/>
            </a:stretch>
          </p:blipFill>
          <p:spPr bwMode="auto">
            <a:xfrm>
              <a:off x="4629899" y="4055556"/>
              <a:ext cx="1315017" cy="1014897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9EF38616-14F5-95AB-0961-7977F94534A9}"/>
                </a:ext>
              </a:extLst>
            </p:cNvPr>
            <p:cNvSpPr/>
            <p:nvPr/>
          </p:nvSpPr>
          <p:spPr>
            <a:xfrm>
              <a:off x="2622116" y="5690109"/>
              <a:ext cx="3418054" cy="850846"/>
            </a:xfrm>
            <a:prstGeom prst="rect">
              <a:avLst/>
            </a:prstGeom>
            <a:solidFill>
              <a:srgbClr val="CF5A68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7F88DD0-BE24-0FF8-9985-0A16B4BC2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5524" t="15021"/>
            <a:stretch>
              <a:fillRect/>
            </a:stretch>
          </p:blipFill>
          <p:spPr bwMode="auto">
            <a:xfrm>
              <a:off x="4651040" y="2621165"/>
              <a:ext cx="1212909" cy="971647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4AB488EF-FBC7-4F54-C9F5-B0A58617A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1888" t="-793" r="1723" b="14803"/>
            <a:stretch>
              <a:fillRect/>
            </a:stretch>
          </p:blipFill>
          <p:spPr bwMode="auto">
            <a:xfrm>
              <a:off x="2771349" y="2632278"/>
              <a:ext cx="1314514" cy="95894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763673E0-DA6E-A564-AB43-35DCB2E58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14655" t="21986" r="-4308" b="13956"/>
            <a:stretch>
              <a:fillRect/>
            </a:stretch>
          </p:blipFill>
          <p:spPr bwMode="auto">
            <a:xfrm>
              <a:off x="2791988" y="4080223"/>
              <a:ext cx="1287525" cy="971647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7AFBFC0-EC5A-98A6-9E9D-25F09783DB40}"/>
                </a:ext>
              </a:extLst>
            </p:cNvPr>
            <p:cNvSpPr txBox="1"/>
            <p:nvPr/>
          </p:nvSpPr>
          <p:spPr>
            <a:xfrm>
              <a:off x="2773925" y="5998081"/>
              <a:ext cx="1725485" cy="3194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libri"/>
                  <a:ea typeface="微軟正黑體"/>
                  <a:cs typeface="+mn-cs"/>
                </a:rPr>
                <a:t>專責服務</a:t>
              </a:r>
              <a:endParaRPr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libri"/>
                <a:ea typeface="微軟正黑體"/>
              </a:endParaRPr>
            </a:p>
          </p:txBody>
        </p:sp>
      </p:grpSp>
      <p:sp>
        <p:nvSpPr>
          <p:cNvPr id="41" name="Rectangle 103">
            <a:extLst>
              <a:ext uri="{FF2B5EF4-FFF2-40B4-BE49-F238E27FC236}">
                <a16:creationId xmlns:a16="http://schemas.microsoft.com/office/drawing/2014/main" id="{7C42B873-7DEF-2AE0-00AC-619413720DFD}"/>
              </a:ext>
            </a:extLst>
          </p:cNvPr>
          <p:cNvSpPr/>
          <p:nvPr/>
        </p:nvSpPr>
        <p:spPr bwMode="auto">
          <a:xfrm>
            <a:off x="8052431" y="5741347"/>
            <a:ext cx="48796" cy="830997"/>
          </a:xfrm>
          <a:prstGeom prst="rect">
            <a:avLst/>
          </a:prstGeom>
          <a:solidFill>
            <a:srgbClr val="CF5A68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98">
            <a:extLst>
              <a:ext uri="{FF2B5EF4-FFF2-40B4-BE49-F238E27FC236}">
                <a16:creationId xmlns:a16="http://schemas.microsoft.com/office/drawing/2014/main" id="{21E8A2F3-A1D9-CB25-1361-14822A9B83AE}"/>
              </a:ext>
            </a:extLst>
          </p:cNvPr>
          <p:cNvSpPr txBox="1"/>
          <p:nvPr/>
        </p:nvSpPr>
        <p:spPr bwMode="auto">
          <a:xfrm>
            <a:off x="8112710" y="5660641"/>
            <a:ext cx="3292181" cy="11057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CF5A68"/>
                </a:solidFill>
                <a:effectLst/>
                <a:uLnTx/>
                <a:uFillTx/>
                <a:latin typeface="callibri"/>
                <a:ea typeface="微軟正黑體"/>
                <a:cs typeface="Arial"/>
              </a:rPr>
              <a:t>部份服務</a:t>
            </a: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CF5A68"/>
                </a:solidFill>
                <a:effectLst/>
                <a:uLnTx/>
                <a:uFillTx/>
                <a:latin typeface="callibri"/>
                <a:ea typeface="微軟正黑體"/>
                <a:cs typeface="Arial"/>
              </a:rPr>
              <a:t>: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CF5A68"/>
                </a:solidFill>
                <a:effectLst/>
                <a:uLnTx/>
                <a:uFillTx/>
                <a:latin typeface="callibri"/>
                <a:ea typeface="微軟正黑體"/>
                <a:cs typeface="Arial"/>
              </a:rPr>
              <a:t>長者認知訓練中心、</a:t>
            </a:r>
            <a:endParaRPr kumimoji="0" lang="en-US" altLang="zh-TW" sz="1600" b="0" i="0" u="none" strike="noStrike" kern="0" cap="none" spc="0" normalizeH="0" baseline="0" noProof="0">
              <a:ln>
                <a:noFill/>
              </a:ln>
              <a:solidFill>
                <a:srgbClr val="CF5A68"/>
              </a:solidFill>
              <a:effectLst/>
              <a:uLnTx/>
              <a:uFillTx/>
              <a:latin typeface="callibri"/>
              <a:ea typeface="微軟正黑體"/>
              <a:cs typeface="Arial"/>
            </a:endParaRPr>
          </a:p>
          <a:p>
            <a:pPr defTabSz="914240">
              <a:defRPr/>
            </a:pP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CF5A68"/>
                </a:solidFill>
                <a:effectLst/>
                <a:uLnTx/>
                <a:uFillTx/>
                <a:latin typeface="callibri"/>
                <a:ea typeface="微軟正黑體" panose="020B0604030504040204" pitchFamily="34" charset="-120"/>
                <a:cs typeface="Arial" panose="020B0604020202020204" pitchFamily="34" charset="0"/>
              </a:rPr>
              <a:t>      </a:t>
            </a:r>
            <a:r>
              <a:rPr lang="zh-TW" altLang="en-US" sz="1600" kern="0">
                <a:solidFill>
                  <a:srgbClr val="CF5A68"/>
                </a:solidFill>
                <a:latin typeface="callibri"/>
                <a:ea typeface="微軟正黑體" panose="020B0604030504040204" pitchFamily="34" charset="-120"/>
                <a:cs typeface="Arial" panose="020B0604020202020204" pitchFamily="34" charset="0"/>
              </a:rPr>
              <a:t>僱員再培訓課程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CF5A68"/>
                </a:solidFill>
                <a:effectLst/>
                <a:uLnTx/>
                <a:uFillTx/>
                <a:latin typeface="callibri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endParaRPr lang="en-US" altLang="zh-TW" sz="1600" b="0" i="0" u="none" strike="noStrike" kern="0" cap="none" spc="0" normalizeH="0" baseline="0" noProof="0">
              <a:ln>
                <a:noFill/>
              </a:ln>
              <a:solidFill>
                <a:srgbClr val="CF5A68"/>
              </a:solidFill>
              <a:effectLst/>
              <a:uLnTx/>
              <a:uFillTx/>
              <a:latin typeface="callibri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14240">
              <a:defRPr/>
            </a:pPr>
            <a:r>
              <a:rPr lang="zh-TW" altLang="en-US" sz="1600" kern="0">
                <a:solidFill>
                  <a:srgbClr val="CF5A68"/>
                </a:solidFill>
                <a:latin typeface="callibri"/>
                <a:ea typeface="微軟正黑體" panose="020B0604030504040204" pitchFamily="34" charset="-120"/>
                <a:cs typeface="Arial" panose="020B0604020202020204" pitchFamily="34" charset="0"/>
              </a:rPr>
              <a:t>      南亞裔人士服務、</a:t>
            </a:r>
            <a:endParaRPr lang="en-US" altLang="zh-TW" sz="1600" kern="0">
              <a:solidFill>
                <a:srgbClr val="CF5A68"/>
              </a:solidFill>
              <a:latin typeface="callibri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14240">
              <a:defRPr/>
            </a:pPr>
            <a:r>
              <a:rPr lang="zh-TW" altLang="en-US" sz="1600" b="0" i="0" u="none" strike="noStrike" baseline="0">
                <a:solidFill>
                  <a:srgbClr val="CF5A68"/>
                </a:solidFill>
                <a:latin typeface="NotoSansTC-Regular"/>
              </a:rPr>
              <a:t>      </a:t>
            </a:r>
            <a:r>
              <a:rPr lang="zh-TW" altLang="en-US" sz="1600" kern="0">
                <a:solidFill>
                  <a:srgbClr val="CF5A68"/>
                </a:solidFill>
                <a:latin typeface="callibri"/>
                <a:ea typeface="微軟正黑體" panose="020B0604030504040204" pitchFamily="34" charset="-120"/>
                <a:cs typeface="Arial" panose="020B0604020202020204" pitchFamily="34" charset="0"/>
              </a:rPr>
              <a:t>家庭健康教育服務</a:t>
            </a:r>
            <a:endParaRPr lang="en-US" altLang="zh-TW" sz="1600" kern="0">
              <a:solidFill>
                <a:srgbClr val="CF5A68"/>
              </a:solidFill>
              <a:latin typeface="callibri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圖片 45" descr="一張含有 文字, 個人, 擺姿勢, 運動 的圖片&#10;&#10;自動產生的描述">
            <a:extLst>
              <a:ext uri="{FF2B5EF4-FFF2-40B4-BE49-F238E27FC236}">
                <a16:creationId xmlns:a16="http://schemas.microsoft.com/office/drawing/2014/main" id="{A3C50907-036D-3827-292B-AFFCAE76BC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4886" r="5123" b="5249"/>
          <a:stretch/>
        </p:blipFill>
        <p:spPr>
          <a:xfrm>
            <a:off x="6050230" y="5844058"/>
            <a:ext cx="1627751" cy="7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38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C82D8F8-EA1B-D281-7CD2-4EDE8B66AF3B}"/>
              </a:ext>
            </a:extLst>
          </p:cNvPr>
          <p:cNvSpPr/>
          <p:nvPr/>
        </p:nvSpPr>
        <p:spPr>
          <a:xfrm>
            <a:off x="657225" y="333375"/>
            <a:ext cx="1295400" cy="954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8091C36-43D3-ACD7-1A9C-D456E2B67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5" t="12738"/>
          <a:stretch/>
        </p:blipFill>
        <p:spPr>
          <a:xfrm>
            <a:off x="3406683" y="340208"/>
            <a:ext cx="6195440" cy="164488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C9EDABD-3BF3-D865-3BC6-080A2F2614D5}"/>
              </a:ext>
            </a:extLst>
          </p:cNvPr>
          <p:cNvSpPr txBox="1"/>
          <p:nvPr/>
        </p:nvSpPr>
        <p:spPr>
          <a:xfrm>
            <a:off x="102055" y="6418487"/>
            <a:ext cx="26969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Apr 2022- Mar 2023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F080C6F-3BBB-C2FD-BDD3-07171687F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"/>
          <a:stretch/>
        </p:blipFill>
        <p:spPr>
          <a:xfrm>
            <a:off x="3032086" y="2589188"/>
            <a:ext cx="6333587" cy="4197927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42D4A993-09CA-F758-CA5E-061C16015D5D}"/>
              </a:ext>
            </a:extLst>
          </p:cNvPr>
          <p:cNvGrpSpPr/>
          <p:nvPr/>
        </p:nvGrpSpPr>
        <p:grpSpPr>
          <a:xfrm>
            <a:off x="8923910" y="2360591"/>
            <a:ext cx="3919909" cy="1419698"/>
            <a:chOff x="153326" y="2217361"/>
            <a:chExt cx="3919909" cy="1419698"/>
          </a:xfrm>
        </p:grpSpPr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F0692F2C-ADC8-8942-D5E2-82F946F5B0C0}"/>
                </a:ext>
              </a:extLst>
            </p:cNvPr>
            <p:cNvSpPr txBox="1"/>
            <p:nvPr/>
          </p:nvSpPr>
          <p:spPr>
            <a:xfrm>
              <a:off x="1080653" y="2313620"/>
              <a:ext cx="299258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服務單位</a:t>
              </a:r>
              <a:endPara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Service units</a:t>
              </a:r>
            </a:p>
            <a:p>
              <a:endParaRPr lang="zh-HK" altLang="en-US" sz="3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56446CD1-349E-32FA-63E8-E6D3B7554631}"/>
                </a:ext>
              </a:extLst>
            </p:cNvPr>
            <p:cNvSpPr txBox="1"/>
            <p:nvPr/>
          </p:nvSpPr>
          <p:spPr>
            <a:xfrm>
              <a:off x="153326" y="2217361"/>
              <a:ext cx="1117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HK" sz="6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46</a:t>
              </a:r>
              <a:endParaRPr lang="zh-HK" altLang="en-US" sz="4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B70C570-D2F7-D2D1-479E-FFA950873AE4}"/>
              </a:ext>
            </a:extLst>
          </p:cNvPr>
          <p:cNvSpPr txBox="1"/>
          <p:nvPr/>
        </p:nvSpPr>
        <p:spPr>
          <a:xfrm rot="16200000">
            <a:off x="567151" y="4262039"/>
            <a:ext cx="33635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服務單位類別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Categories of service units</a:t>
            </a:r>
            <a:endParaRPr lang="zh-HK" altLang="en-US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4FFF4ED-88E2-88DB-F295-FF2ADEFEBE23}"/>
              </a:ext>
            </a:extLst>
          </p:cNvPr>
          <p:cNvSpPr txBox="1"/>
          <p:nvPr/>
        </p:nvSpPr>
        <p:spPr>
          <a:xfrm>
            <a:off x="275529" y="156698"/>
            <a:ext cx="3125487" cy="193899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服務單位</a:t>
            </a:r>
            <a:endParaRPr lang="en-US" altLang="zh-TW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b="1">
                <a:latin typeface="Arial"/>
                <a:ea typeface="微軟正黑體"/>
                <a:cs typeface="Arial"/>
              </a:rPr>
              <a:t>Service Units</a:t>
            </a:r>
          </a:p>
          <a:p>
            <a:endParaRPr lang="zh-HK" altLang="en-US" sz="4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7137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DED740C3-4861-54F0-2DB5-B94B6696C2EC}"/>
              </a:ext>
            </a:extLst>
          </p:cNvPr>
          <p:cNvGrpSpPr/>
          <p:nvPr/>
        </p:nvGrpSpPr>
        <p:grpSpPr>
          <a:xfrm>
            <a:off x="272478" y="224118"/>
            <a:ext cx="9709266" cy="1563124"/>
            <a:chOff x="166260" y="2206282"/>
            <a:chExt cx="4333028" cy="1563124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3B22E92E-C131-EA12-65E8-D6398699E07A}"/>
                </a:ext>
              </a:extLst>
            </p:cNvPr>
            <p:cNvSpPr txBox="1"/>
            <p:nvPr/>
          </p:nvSpPr>
          <p:spPr>
            <a:xfrm>
              <a:off x="1099125" y="2322856"/>
              <a:ext cx="340016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zh-TW" altLang="en-US" sz="2800" b="1" dirty="0">
                  <a:latin typeface="微軟正黑體"/>
                  <a:ea typeface="微軟正黑體"/>
                </a:rPr>
                <a:t>服務地點 </a:t>
              </a:r>
              <a:r>
                <a:rPr lang="en-HK" altLang="zh-TW" sz="2000" b="1" dirty="0">
                  <a:latin typeface="微軟正黑體"/>
                  <a:ea typeface="微軟正黑體"/>
                </a:rPr>
                <a:t>(</a:t>
              </a:r>
              <a:r>
                <a:rPr lang="zh-TW" altLang="en-US" sz="2000" b="1" dirty="0">
                  <a:latin typeface="微軟正黑體"/>
                  <a:ea typeface="微軟正黑體"/>
                </a:rPr>
                <a:t>截至</a:t>
              </a:r>
              <a:r>
                <a:rPr lang="en-HK" altLang="zh-TW" sz="2000" b="1" dirty="0">
                  <a:latin typeface="微軟正黑體"/>
                  <a:ea typeface="微軟正黑體"/>
                </a:rPr>
                <a:t>31/3/2023)</a:t>
              </a:r>
              <a:endParaRPr lang="en-US" altLang="zh-TW" sz="2000" b="1" dirty="0">
                <a:latin typeface="微軟正黑體"/>
                <a:ea typeface="微軟正黑體"/>
              </a:endParaRPr>
            </a:p>
            <a:p>
              <a:r>
                <a:rPr lang="en-US" altLang="zh-TW" sz="2800" b="1" dirty="0">
                  <a:latin typeface="Arial"/>
                  <a:ea typeface="微軟正黑體"/>
                  <a:cs typeface="Arial"/>
                </a:rPr>
                <a:t>Service locations </a:t>
              </a:r>
              <a:r>
                <a:rPr lang="en-US" altLang="zh-TW" sz="2000" b="1" dirty="0">
                  <a:latin typeface="Arial"/>
                  <a:ea typeface="微軟正黑體"/>
                  <a:cs typeface="Arial"/>
                </a:rPr>
                <a:t>(as of 31/3/2023)</a:t>
              </a:r>
            </a:p>
            <a:p>
              <a:endPara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C240D48F-7929-FCF2-A703-BDBFD1AFE9A5}"/>
                </a:ext>
              </a:extLst>
            </p:cNvPr>
            <p:cNvSpPr txBox="1"/>
            <p:nvPr/>
          </p:nvSpPr>
          <p:spPr>
            <a:xfrm>
              <a:off x="166260" y="2206282"/>
              <a:ext cx="1117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HK" sz="6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43</a:t>
              </a:r>
              <a:endParaRPr lang="zh-HK" altLang="en-US" sz="4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 descr="A map of asia with blue circles and white text&#10;&#10;Description automatically generated">
            <a:extLst>
              <a:ext uri="{FF2B5EF4-FFF2-40B4-BE49-F238E27FC236}">
                <a16:creationId xmlns:a16="http://schemas.microsoft.com/office/drawing/2014/main" id="{52ED6853-D24B-961E-C4C3-692B9475C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" b="9986"/>
          <a:stretch/>
        </p:blipFill>
        <p:spPr>
          <a:xfrm>
            <a:off x="490369" y="1336386"/>
            <a:ext cx="10727703" cy="51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C44275-DC6A-E5A0-B0FF-3CD1049D9ED4}"/>
              </a:ext>
            </a:extLst>
          </p:cNvPr>
          <p:cNvSpPr txBox="1"/>
          <p:nvPr/>
        </p:nvSpPr>
        <p:spPr>
          <a:xfrm>
            <a:off x="1782591" y="6484225"/>
            <a:ext cx="2869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en-HK" sz="1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不計算售旗日義工人數</a:t>
            </a:r>
            <a:endParaRPr lang="en-HK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8E10385-7663-8D98-40F8-8EC6E6FD3879}"/>
              </a:ext>
            </a:extLst>
          </p:cNvPr>
          <p:cNvSpPr/>
          <p:nvPr/>
        </p:nvSpPr>
        <p:spPr>
          <a:xfrm>
            <a:off x="707550" y="182154"/>
            <a:ext cx="10567554" cy="6486737"/>
          </a:xfrm>
          <a:prstGeom prst="horizont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81A1A-F1D4-CB6A-2684-25DF2ED79ADC}"/>
              </a:ext>
            </a:extLst>
          </p:cNvPr>
          <p:cNvSpPr txBox="1"/>
          <p:nvPr/>
        </p:nvSpPr>
        <p:spPr>
          <a:xfrm>
            <a:off x="4110572" y="1099424"/>
            <a:ext cx="376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員工人數</a:t>
            </a:r>
            <a:r>
              <a:rPr lang="en-HK" altLang="zh-TW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No. of staff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9BA135-FC16-5F64-1640-BFD9F3820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2198" y="1636616"/>
            <a:ext cx="2473902" cy="199016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679484-AD03-098F-96D1-5BC5DA046428}"/>
              </a:ext>
            </a:extLst>
          </p:cNvPr>
          <p:cNvSpPr/>
          <p:nvPr/>
        </p:nvSpPr>
        <p:spPr>
          <a:xfrm>
            <a:off x="4868723" y="1846852"/>
            <a:ext cx="2040851" cy="92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4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1,057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CC8DD3-D7BF-A97C-E4BA-3892E692D1DE}"/>
              </a:ext>
            </a:extLst>
          </p:cNvPr>
          <p:cNvSpPr txBox="1"/>
          <p:nvPr/>
        </p:nvSpPr>
        <p:spPr>
          <a:xfrm>
            <a:off x="1568264" y="3844240"/>
            <a:ext cx="4527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義工人數</a:t>
            </a:r>
            <a:r>
              <a:rPr lang="en-HK" altLang="zh-TW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No. of volunteers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54DBD-D315-1776-52FC-9A6AEC805ABD}"/>
              </a:ext>
            </a:extLst>
          </p:cNvPr>
          <p:cNvSpPr txBox="1"/>
          <p:nvPr/>
        </p:nvSpPr>
        <p:spPr>
          <a:xfrm>
            <a:off x="6375821" y="3884157"/>
            <a:ext cx="472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合作伙伴數</a:t>
            </a:r>
            <a:r>
              <a:rPr lang="zh-TW" altLang="en-HK" sz="2800" b="1" dirty="0">
                <a:latin typeface="Calibri" panose="020F0502020204030204" pitchFamily="34" charset="0"/>
                <a:cs typeface="Calibri" panose="020F0502020204030204" pitchFamily="34" charset="0"/>
              </a:rPr>
              <a:t>目</a:t>
            </a:r>
            <a:r>
              <a:rPr lang="en-HK" altLang="zh-TW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No. of partners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DE95C0-8F76-4D7F-D767-22BEE1CB1F43}"/>
              </a:ext>
            </a:extLst>
          </p:cNvPr>
          <p:cNvSpPr/>
          <p:nvPr/>
        </p:nvSpPr>
        <p:spPr>
          <a:xfrm>
            <a:off x="2612314" y="4505672"/>
            <a:ext cx="2040851" cy="92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4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2,490*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386DF0-93A2-FB9F-667F-F1FCB9D03FD6}"/>
              </a:ext>
            </a:extLst>
          </p:cNvPr>
          <p:cNvSpPr/>
          <p:nvPr/>
        </p:nvSpPr>
        <p:spPr>
          <a:xfrm>
            <a:off x="7666873" y="4563047"/>
            <a:ext cx="2040851" cy="92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4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425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871A9E-5DF4-B81E-48ED-40CCE70E8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048" y="4367460"/>
            <a:ext cx="2473903" cy="205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6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F28D6-0F32-4311-A361-AB230686A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105" y="145675"/>
            <a:ext cx="7677150" cy="1294215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zh-TW" altLang="en-US" sz="4400" dirty="0">
                <a:latin typeface="微軟正黑體"/>
                <a:ea typeface="微軟正黑體"/>
                <a:cs typeface="Calibri"/>
              </a:rPr>
              <a:t>我們的領導 </a:t>
            </a:r>
            <a:r>
              <a:rPr lang="en-ID" sz="4400" dirty="0">
                <a:latin typeface="Arial"/>
                <a:ea typeface="微軟正黑體"/>
                <a:cs typeface="Calibri"/>
              </a:rPr>
              <a:t>Our </a:t>
            </a:r>
            <a:r>
              <a:rPr lang="en-US" sz="4400" dirty="0">
                <a:latin typeface="Arial"/>
                <a:ea typeface="微軟正黑體"/>
                <a:cs typeface="Calibri"/>
              </a:rPr>
              <a:t>Leaders</a:t>
            </a:r>
            <a:endParaRPr lang="en-ID" sz="4400" dirty="0">
              <a:latin typeface="Arial"/>
              <a:ea typeface="微軟正黑體"/>
              <a:cs typeface="Calibri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CE85745-09A6-89AD-36E7-03294E17326D}"/>
              </a:ext>
            </a:extLst>
          </p:cNvPr>
          <p:cNvGrpSpPr/>
          <p:nvPr/>
        </p:nvGrpSpPr>
        <p:grpSpPr>
          <a:xfrm>
            <a:off x="4739113" y="2487130"/>
            <a:ext cx="2742796" cy="3488805"/>
            <a:chOff x="4846320" y="1033330"/>
            <a:chExt cx="2622454" cy="3091965"/>
          </a:xfrm>
        </p:grpSpPr>
        <p:sp>
          <p:nvSpPr>
            <p:cNvPr id="14" name="Rectangle: Rounded Corners 27">
              <a:extLst>
                <a:ext uri="{FF2B5EF4-FFF2-40B4-BE49-F238E27FC236}">
                  <a16:creationId xmlns:a16="http://schemas.microsoft.com/office/drawing/2014/main" id="{7AFA9C4B-ABB0-9E1B-436F-44689ECCFE03}"/>
                </a:ext>
              </a:extLst>
            </p:cNvPr>
            <p:cNvSpPr/>
            <p:nvPr/>
          </p:nvSpPr>
          <p:spPr>
            <a:xfrm>
              <a:off x="4846320" y="1033330"/>
              <a:ext cx="2622454" cy="3091965"/>
            </a:xfrm>
            <a:prstGeom prst="roundRect">
              <a:avLst>
                <a:gd name="adj" fmla="val 12604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libri"/>
                <a:ea typeface="+mn-ea"/>
                <a:cs typeface="+mn-cs"/>
              </a:endParaRPr>
            </a:p>
          </p:txBody>
        </p:sp>
        <p:sp>
          <p:nvSpPr>
            <p:cNvPr id="15" name="TextBox 52">
              <a:extLst>
                <a:ext uri="{FF2B5EF4-FFF2-40B4-BE49-F238E27FC236}">
                  <a16:creationId xmlns:a16="http://schemas.microsoft.com/office/drawing/2014/main" id="{606398F2-326F-7BF6-5428-C6A67DB37F80}"/>
                </a:ext>
              </a:extLst>
            </p:cNvPr>
            <p:cNvSpPr txBox="1"/>
            <p:nvPr/>
          </p:nvSpPr>
          <p:spPr>
            <a:xfrm>
              <a:off x="5284433" y="2987963"/>
              <a:ext cx="18904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+mn-cs"/>
                </a:rPr>
                <a:t>Patrick Lam</a:t>
              </a:r>
              <a:endParaRPr kumimoji="0" lang="id-ID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17" name="TextBox 54">
              <a:extLst>
                <a:ext uri="{FF2B5EF4-FFF2-40B4-BE49-F238E27FC236}">
                  <a16:creationId xmlns:a16="http://schemas.microsoft.com/office/drawing/2014/main" id="{632FA907-5BC8-E5A7-986B-5A1F55C4C805}"/>
                </a:ext>
              </a:extLst>
            </p:cNvPr>
            <p:cNvSpPr txBox="1"/>
            <p:nvPr/>
          </p:nvSpPr>
          <p:spPr>
            <a:xfrm>
              <a:off x="5060486" y="3353789"/>
              <a:ext cx="2301768" cy="4046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Director</a:t>
              </a:r>
              <a:endParaRPr lang="id-ID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3675BF2-5848-86B8-7BB8-418C69204A6A}"/>
              </a:ext>
            </a:extLst>
          </p:cNvPr>
          <p:cNvGrpSpPr/>
          <p:nvPr/>
        </p:nvGrpSpPr>
        <p:grpSpPr>
          <a:xfrm>
            <a:off x="988108" y="2477894"/>
            <a:ext cx="2742796" cy="3498041"/>
            <a:chOff x="4846320" y="1033330"/>
            <a:chExt cx="2499360" cy="2772801"/>
          </a:xfrm>
        </p:grpSpPr>
        <p:sp>
          <p:nvSpPr>
            <p:cNvPr id="19" name="Rectangle: Rounded Corners 27">
              <a:extLst>
                <a:ext uri="{FF2B5EF4-FFF2-40B4-BE49-F238E27FC236}">
                  <a16:creationId xmlns:a16="http://schemas.microsoft.com/office/drawing/2014/main" id="{C97B2024-445C-03B7-CAEC-DCBEF2B7798B}"/>
                </a:ext>
              </a:extLst>
            </p:cNvPr>
            <p:cNvSpPr/>
            <p:nvPr/>
          </p:nvSpPr>
          <p:spPr>
            <a:xfrm>
              <a:off x="4846320" y="1033330"/>
              <a:ext cx="2499360" cy="2772801"/>
            </a:xfrm>
            <a:prstGeom prst="roundRect">
              <a:avLst>
                <a:gd name="adj" fmla="val 1260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libri"/>
                <a:ea typeface="+mn-ea"/>
                <a:cs typeface="+mn-cs"/>
              </a:endParaRPr>
            </a:p>
          </p:txBody>
        </p:sp>
        <p:sp>
          <p:nvSpPr>
            <p:cNvPr id="22" name="TextBox 52">
              <a:extLst>
                <a:ext uri="{FF2B5EF4-FFF2-40B4-BE49-F238E27FC236}">
                  <a16:creationId xmlns:a16="http://schemas.microsoft.com/office/drawing/2014/main" id="{005DF91A-CBB6-34BE-FE9A-C5C293A25B99}"/>
                </a:ext>
              </a:extLst>
            </p:cNvPr>
            <p:cNvSpPr txBox="1"/>
            <p:nvPr/>
          </p:nvSpPr>
          <p:spPr>
            <a:xfrm>
              <a:off x="5087188" y="2732152"/>
              <a:ext cx="1890489" cy="35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+mn-cs"/>
                </a:rPr>
                <a:t>Carrie Chung</a:t>
              </a:r>
              <a:endParaRPr kumimoji="0" lang="id-ID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23" name="TextBox 54">
              <a:extLst>
                <a:ext uri="{FF2B5EF4-FFF2-40B4-BE49-F238E27FC236}">
                  <a16:creationId xmlns:a16="http://schemas.microsoft.com/office/drawing/2014/main" id="{68D012B9-CBD6-7F43-D7D9-95F3260E6C52}"/>
                </a:ext>
              </a:extLst>
            </p:cNvPr>
            <p:cNvSpPr txBox="1"/>
            <p:nvPr/>
          </p:nvSpPr>
          <p:spPr>
            <a:xfrm>
              <a:off x="4979589" y="2992819"/>
              <a:ext cx="2189297" cy="69123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Assistant Director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(Rehab. &amp; Family) </a:t>
              </a:r>
              <a:endParaRPr lang="id-ID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865A9CF-E853-478E-AA77-6B6B0C62E88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" t="2886" r="1711" b="42273"/>
          <a:stretch/>
        </p:blipFill>
        <p:spPr>
          <a:xfrm>
            <a:off x="5197331" y="1742160"/>
            <a:ext cx="2549596" cy="2743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45B1BE28-8DE8-21D2-2BE6-2B505CAA30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17" t="15039" r="20374" b="12084"/>
          <a:stretch/>
        </p:blipFill>
        <p:spPr>
          <a:xfrm>
            <a:off x="1385322" y="1731439"/>
            <a:ext cx="2604300" cy="2735160"/>
          </a:xfrm>
          <a:prstGeom prst="roundRect">
            <a:avLst>
              <a:gd name="adj" fmla="val 1117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BE0F8A65-6959-7753-7DF5-C5C51DA03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99" y="1191007"/>
            <a:ext cx="6074582" cy="84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0D44915-28F2-9F7F-396C-AE270F15F947}"/>
              </a:ext>
            </a:extLst>
          </p:cNvPr>
          <p:cNvGrpSpPr/>
          <p:nvPr/>
        </p:nvGrpSpPr>
        <p:grpSpPr>
          <a:xfrm>
            <a:off x="8339480" y="2439794"/>
            <a:ext cx="2963798" cy="3536141"/>
            <a:chOff x="4813526" y="1033330"/>
            <a:chExt cx="2700747" cy="2772801"/>
          </a:xfrm>
        </p:grpSpPr>
        <p:sp>
          <p:nvSpPr>
            <p:cNvPr id="5" name="Rectangle: Rounded Corners 27">
              <a:extLst>
                <a:ext uri="{FF2B5EF4-FFF2-40B4-BE49-F238E27FC236}">
                  <a16:creationId xmlns:a16="http://schemas.microsoft.com/office/drawing/2014/main" id="{B3CE7983-58A0-FEF0-A5C2-C7714BB9AD04}"/>
                </a:ext>
              </a:extLst>
            </p:cNvPr>
            <p:cNvSpPr/>
            <p:nvPr/>
          </p:nvSpPr>
          <p:spPr>
            <a:xfrm>
              <a:off x="4846320" y="1033330"/>
              <a:ext cx="2499360" cy="2772801"/>
            </a:xfrm>
            <a:prstGeom prst="roundRect">
              <a:avLst>
                <a:gd name="adj" fmla="val 1260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libri"/>
                <a:ea typeface="+mn-ea"/>
                <a:cs typeface="+mn-cs"/>
              </a:endParaRPr>
            </a:p>
          </p:txBody>
        </p:sp>
        <p:sp>
          <p:nvSpPr>
            <p:cNvPr id="6" name="TextBox 52">
              <a:extLst>
                <a:ext uri="{FF2B5EF4-FFF2-40B4-BE49-F238E27FC236}">
                  <a16:creationId xmlns:a16="http://schemas.microsoft.com/office/drawing/2014/main" id="{22B155FA-6B9F-E8E1-0D1B-1FF3DA49C3AC}"/>
                </a:ext>
              </a:extLst>
            </p:cNvPr>
            <p:cNvSpPr txBox="1"/>
            <p:nvPr/>
          </p:nvSpPr>
          <p:spPr>
            <a:xfrm>
              <a:off x="5051553" y="2790011"/>
              <a:ext cx="1890489" cy="35607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CA" sz="2000" b="1">
                  <a:solidFill>
                    <a:schemeClr val="bg1"/>
                  </a:solidFill>
                  <a:latin typeface="+mj-lt"/>
                  <a:ea typeface="Roboto"/>
                  <a:cs typeface="Arial"/>
                </a:rPr>
                <a:t>Terri Lui</a:t>
              </a:r>
              <a:endParaRPr lang="en-CA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7" name="TextBox 54">
              <a:extLst>
                <a:ext uri="{FF2B5EF4-FFF2-40B4-BE49-F238E27FC236}">
                  <a16:creationId xmlns:a16="http://schemas.microsoft.com/office/drawing/2014/main" id="{531DD4F5-82D4-B661-1A06-5C80CDA990FC}"/>
                </a:ext>
              </a:extLst>
            </p:cNvPr>
            <p:cNvSpPr txBox="1"/>
            <p:nvPr/>
          </p:nvSpPr>
          <p:spPr>
            <a:xfrm>
              <a:off x="4813526" y="3049517"/>
              <a:ext cx="2700747" cy="68379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ID" b="1">
                  <a:solidFill>
                    <a:schemeClr val="bg1"/>
                  </a:solidFill>
                  <a:latin typeface="Arial"/>
                  <a:cs typeface="Arial"/>
                </a:rPr>
                <a:t>Assistant Director</a:t>
              </a:r>
              <a:endParaRPr lang="zh-TW" altLang="en-US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en-ID" b="1">
                  <a:solidFill>
                    <a:schemeClr val="bg1"/>
                  </a:solidFill>
                  <a:latin typeface="Arial"/>
                  <a:cs typeface="Arial"/>
                </a:rPr>
                <a:t> (</a:t>
              </a:r>
              <a:r>
                <a:rPr lang="id-ID" b="1" err="1">
                  <a:solidFill>
                    <a:schemeClr val="bg1"/>
                  </a:solidFill>
                  <a:latin typeface="Arial"/>
                  <a:cs typeface="Arial"/>
                </a:rPr>
                <a:t>Youth</a:t>
              </a:r>
              <a:r>
                <a:rPr lang="id-ID" b="1">
                  <a:solidFill>
                    <a:schemeClr val="bg1"/>
                  </a:solidFill>
                  <a:latin typeface="Arial"/>
                  <a:cs typeface="Arial"/>
                </a:rPr>
                <a:t> &amp; </a:t>
              </a:r>
              <a:r>
                <a:rPr lang="id-ID" b="1" err="1">
                  <a:solidFill>
                    <a:schemeClr val="bg1"/>
                  </a:solidFill>
                  <a:latin typeface="Arial"/>
                  <a:cs typeface="Arial"/>
                </a:rPr>
                <a:t>Elderly</a:t>
              </a:r>
              <a: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  <a:t>)</a:t>
              </a:r>
              <a:r>
                <a:rPr lang="id-ID" b="1">
                  <a:solidFill>
                    <a:schemeClr val="bg1"/>
                  </a:solidFill>
                  <a:latin typeface="Arial"/>
                  <a:cs typeface="Arial"/>
                </a:rPr>
                <a:t> </a:t>
              </a:r>
              <a:endParaRPr lang="id-ID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A person smiling at camera&#10;&#10;Description automatically generated">
            <a:extLst>
              <a:ext uri="{FF2B5EF4-FFF2-40B4-BE49-F238E27FC236}">
                <a16:creationId xmlns:a16="http://schemas.microsoft.com/office/drawing/2014/main" id="{6D449012-C154-0E4D-998F-C085D6C61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6115" r="13722" b="28641"/>
          <a:stretch/>
        </p:blipFill>
        <p:spPr>
          <a:xfrm>
            <a:off x="8772928" y="1758985"/>
            <a:ext cx="2604300" cy="2735160"/>
          </a:xfrm>
          <a:prstGeom prst="roundRect">
            <a:avLst>
              <a:gd name="adj" fmla="val 1092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03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4C92FF"/>
      </a:dk2>
      <a:lt2>
        <a:srgbClr val="93BDFF"/>
      </a:lt2>
      <a:accent1>
        <a:srgbClr val="65A1FF"/>
      </a:accent1>
      <a:accent2>
        <a:srgbClr val="5F8BCF"/>
      </a:accent2>
      <a:accent3>
        <a:srgbClr val="618CCF"/>
      </a:accent3>
      <a:accent4>
        <a:srgbClr val="94B2DF"/>
      </a:accent4>
      <a:accent5>
        <a:srgbClr val="618CCF"/>
      </a:accent5>
      <a:accent6>
        <a:srgbClr val="94C3EC"/>
      </a:accent6>
      <a:hlink>
        <a:srgbClr val="5EA5E3"/>
      </a:hlink>
      <a:folHlink>
        <a:srgbClr val="2E75B5"/>
      </a:folHlink>
    </a:clrScheme>
    <a:fontScheme name="Custom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SpeakUp">
      <a:dk1>
        <a:srgbClr val="3C3C3C"/>
      </a:dk1>
      <a:lt1>
        <a:srgbClr val="FFFFFF"/>
      </a:lt1>
      <a:dk2>
        <a:srgbClr val="313C41"/>
      </a:dk2>
      <a:lt2>
        <a:srgbClr val="FFFFFF"/>
      </a:lt2>
      <a:accent1>
        <a:srgbClr val="007EAE"/>
      </a:accent1>
      <a:accent2>
        <a:srgbClr val="008DC3"/>
      </a:accent2>
      <a:accent3>
        <a:srgbClr val="0083B8"/>
      </a:accent3>
      <a:accent4>
        <a:srgbClr val="2FA6FF"/>
      </a:accent4>
      <a:accent5>
        <a:srgbClr val="00B0F0"/>
      </a:accent5>
      <a:accent6>
        <a:srgbClr val="2DC7FF"/>
      </a:accent6>
      <a:hlink>
        <a:srgbClr val="005390"/>
      </a:hlink>
      <a:folHlink>
        <a:srgbClr val="2DC7FF"/>
      </a:folHlink>
    </a:clrScheme>
    <a:fontScheme name="Automotive">
      <a:majorFont>
        <a:latin typeface="Montserrat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 Slide Master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A047"/>
      </a:accent1>
      <a:accent2>
        <a:srgbClr val="F07C4F"/>
      </a:accent2>
      <a:accent3>
        <a:srgbClr val="F05A59"/>
      </a:accent3>
      <a:accent4>
        <a:srgbClr val="E43E5F"/>
      </a:accent4>
      <a:accent5>
        <a:srgbClr val="E04088"/>
      </a:accent5>
      <a:accent6>
        <a:srgbClr val="E23FA6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4C92FF"/>
      </a:dk2>
      <a:lt2>
        <a:srgbClr val="93BDFF"/>
      </a:lt2>
      <a:accent1>
        <a:srgbClr val="65A1FF"/>
      </a:accent1>
      <a:accent2>
        <a:srgbClr val="5F8BCF"/>
      </a:accent2>
      <a:accent3>
        <a:srgbClr val="618CCF"/>
      </a:accent3>
      <a:accent4>
        <a:srgbClr val="94B2DF"/>
      </a:accent4>
      <a:accent5>
        <a:srgbClr val="618CCF"/>
      </a:accent5>
      <a:accent6>
        <a:srgbClr val="94C3EC"/>
      </a:accent6>
      <a:hlink>
        <a:srgbClr val="5EA5E3"/>
      </a:hlink>
      <a:folHlink>
        <a:srgbClr val="2E75B5"/>
      </a:folHlink>
    </a:clrScheme>
    <a:fontScheme name="Furniture - Default Font">
      <a:majorFont>
        <a:latin typeface="Solway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Custom 13">
      <a:dk1>
        <a:srgbClr val="000000"/>
      </a:dk1>
      <a:lt1>
        <a:srgbClr val="FFFFFF"/>
      </a:lt1>
      <a:dk2>
        <a:srgbClr val="44546A"/>
      </a:dk2>
      <a:lt2>
        <a:srgbClr val="F6F9F8"/>
      </a:lt2>
      <a:accent1>
        <a:srgbClr val="4FC3FB"/>
      </a:accent1>
      <a:accent2>
        <a:srgbClr val="1DA696"/>
      </a:accent2>
      <a:accent3>
        <a:srgbClr val="DF538B"/>
      </a:accent3>
      <a:accent4>
        <a:srgbClr val="F4BA44"/>
      </a:accent4>
      <a:accent5>
        <a:srgbClr val="CB4A32"/>
      </a:accent5>
      <a:accent6>
        <a:srgbClr val="EAF1F2"/>
      </a:accent6>
      <a:hlink>
        <a:srgbClr val="DF538A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4C92FF"/>
    </a:dk2>
    <a:lt2>
      <a:srgbClr val="93BDFF"/>
    </a:lt2>
    <a:accent1>
      <a:srgbClr val="65A1FF"/>
    </a:accent1>
    <a:accent2>
      <a:srgbClr val="5F8BCF"/>
    </a:accent2>
    <a:accent3>
      <a:srgbClr val="618CCF"/>
    </a:accent3>
    <a:accent4>
      <a:srgbClr val="94B2DF"/>
    </a:accent4>
    <a:accent5>
      <a:srgbClr val="618CCF"/>
    </a:accent5>
    <a:accent6>
      <a:srgbClr val="94C3EC"/>
    </a:accent6>
    <a:hlink>
      <a:srgbClr val="5EA5E3"/>
    </a:hlink>
    <a:folHlink>
      <a:srgbClr val="2E75B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a48e01-74ef-4dec-91de-38e1556997ea">
      <UserInfo>
        <DisplayName>Cherry Tsang</DisplayName>
        <AccountId>53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0EF87D69C1A4D976CCC2856E048D7" ma:contentTypeVersion="9" ma:contentTypeDescription="Create a new document." ma:contentTypeScope="" ma:versionID="83285ee5c5c8fc332a8dc1dff6e366dc">
  <xsd:schema xmlns:xsd="http://www.w3.org/2001/XMLSchema" xmlns:xs="http://www.w3.org/2001/XMLSchema" xmlns:p="http://schemas.microsoft.com/office/2006/metadata/properties" xmlns:ns2="4ee66d93-bce4-4384-92f1-baf3a52d85f2" xmlns:ns3="f4a48e01-74ef-4dec-91de-38e1556997ea" targetNamespace="http://schemas.microsoft.com/office/2006/metadata/properties" ma:root="true" ma:fieldsID="87313228191739d6da66440c74609dd2" ns2:_="" ns3:_="">
    <xsd:import namespace="4ee66d93-bce4-4384-92f1-baf3a52d85f2"/>
    <xsd:import namespace="f4a48e01-74ef-4dec-91de-38e1556997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e66d93-bce4-4384-92f1-baf3a52d85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a48e01-74ef-4dec-91de-38e1556997e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5402CC-AB49-4106-9B6D-FC7B6EA3F5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D42269-608D-4ADD-8179-FCD32A39E255}">
  <ds:schemaRefs>
    <ds:schemaRef ds:uri="http://purl.org/dc/elements/1.1/"/>
    <ds:schemaRef ds:uri="http://schemas.microsoft.com/office/2006/metadata/properties"/>
    <ds:schemaRef ds:uri="4ee66d93-bce4-4384-92f1-baf3a52d85f2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4a48e01-74ef-4dec-91de-38e1556997e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321AFCD-1A15-419B-94B1-1188CD2E2E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e66d93-bce4-4384-92f1-baf3a52d85f2"/>
    <ds:schemaRef ds:uri="f4a48e01-74ef-4dec-91de-38e1556997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576</Words>
  <Application>Microsoft Office PowerPoint</Application>
  <PresentationFormat>寬螢幕</PresentationFormat>
  <Paragraphs>133</Paragraphs>
  <Slides>16</Slides>
  <Notes>7</Notes>
  <HiddenSlides>0</HiddenSlides>
  <MMClips>1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16</vt:i4>
      </vt:variant>
    </vt:vector>
  </HeadingPairs>
  <TitlesOfParts>
    <vt:vector size="38" baseType="lpstr">
      <vt:lpstr>Arial Unicode MS</vt:lpstr>
      <vt:lpstr>callibri</vt:lpstr>
      <vt:lpstr>Inter</vt:lpstr>
      <vt:lpstr>Montserrat</vt:lpstr>
      <vt:lpstr>NotoSansTC-Regular</vt:lpstr>
      <vt:lpstr>Open Sans</vt:lpstr>
      <vt:lpstr>Roboto</vt:lpstr>
      <vt:lpstr>Solway</vt:lpstr>
      <vt:lpstr>Microsoft JhengHei</vt:lpstr>
      <vt:lpstr>Microsoft JhengHei</vt:lpstr>
      <vt:lpstr>新細明體</vt:lpstr>
      <vt:lpstr>Arial</vt:lpstr>
      <vt:lpstr>Calibri</vt:lpstr>
      <vt:lpstr>Source Sans Pro</vt:lpstr>
      <vt:lpstr>Wingdings</vt:lpstr>
      <vt:lpstr>Office Theme</vt:lpstr>
      <vt:lpstr>2_Office Theme</vt:lpstr>
      <vt:lpstr>Contents Slide Master</vt:lpstr>
      <vt:lpstr>Contents Slide Master</vt:lpstr>
      <vt:lpstr>Office Theme</vt:lpstr>
      <vt:lpstr>1_Office Theme</vt:lpstr>
      <vt:lpstr>3_Office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我們的領導 Our Leaders</vt:lpstr>
      <vt:lpstr>我們的策略小組   Our Strategic Groups</vt:lpstr>
      <vt:lpstr>我們的培訓專業團隊 Our Professional Training Team</vt:lpstr>
      <vt:lpstr>PowerPoint 簡報</vt:lpstr>
      <vt:lpstr>職涯規劃 Career Path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Darren LAM</cp:lastModifiedBy>
  <cp:revision>14</cp:revision>
  <cp:lastPrinted>2023-08-02T05:12:50Z</cp:lastPrinted>
  <dcterms:created xsi:type="dcterms:W3CDTF">2019-12-03T12:27:22Z</dcterms:created>
  <dcterms:modified xsi:type="dcterms:W3CDTF">2023-09-11T02:34:11Z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0x010100C600EF87D69C1A4D976CCC2856E048D7</vt:lpwstr>
  </property>
</Properties>
</file>